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59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EAA"/>
    <a:srgbClr val="D88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79C0E-B401-D540-8F0F-BF6507B49836}" v="37" dt="2023-02-28T09:27:16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2"/>
    <p:restoredTop sz="94694"/>
  </p:normalViewPr>
  <p:slideViewPr>
    <p:cSldViewPr snapToGrid="0" snapToObjects="1">
      <p:cViewPr>
        <p:scale>
          <a:sx n="150" d="100"/>
          <a:sy n="150" d="100"/>
        </p:scale>
        <p:origin x="2448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429F0-C967-0B49-A2EE-EF0D0A562D00}" type="datetimeFigureOut">
              <a:rPr lang="de-DE" smtClean="0"/>
              <a:t>28.02.23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2D454-BBAB-9B4C-8FC4-E17D6B238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30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BE36A-48E7-FD42-B271-B32993B26AE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34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9B971-01EF-AB4F-B48B-360785B2C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334B82-F9D9-E84F-88CA-F52271FED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DEF656-36C8-104D-95BF-3564FC9B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1418-6347-854F-8405-8FF7EC968B79}" type="datetime1">
              <a:rPr lang="de-AT" smtClean="0"/>
              <a:t>28.02.23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2F34D-64CC-674F-B2C6-42DE933D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B2427E-C29F-BF4C-955D-B923CBF1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55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06218-BEDA-5F4A-B840-E507FB03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65DAAF-9B05-8D4B-96FA-888779155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3927F1-7A13-7148-B202-43853244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6353-5C56-A740-9592-ECC98576934D}" type="datetime1">
              <a:rPr lang="de-AT" smtClean="0"/>
              <a:t>28.02.23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1FF532-B5CA-D54F-910C-DCD1636C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D9260F-3F99-6D40-A15C-0E31B990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64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3E3C33-7FCE-8340-BCD1-3DF4542F3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EFE096-FDB0-B646-BCD4-913D081BC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952237-663F-FB42-B585-57861830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5208-ED36-8C4C-8445-C321583E1301}" type="datetime1">
              <a:rPr lang="de-AT" smtClean="0"/>
              <a:t>28.02.23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B32C1D-5331-2547-B791-57EB1987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33843C-C777-0347-B346-F79FC87E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9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244B9-A698-C942-85B9-4FB4D69B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F5EEC4-C7DA-834E-A36E-A1A71992F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3992E-2674-A244-8D46-2C1816F3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7E74E-0595-CA4D-8EF1-5B21989B9C3F}" type="datetime1">
              <a:rPr lang="de-AT" smtClean="0"/>
              <a:t>28.02.23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ABF0F1-E5F7-7449-BB76-2E4F97D3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7369B-B1C2-724E-9050-7B8B61F3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29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4A121-A6C6-D844-87CD-493A2A82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41118F-7B4D-8842-9545-5D0A6B7FD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8D8212-74FD-9C43-BA1E-A04D8F41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180E-E900-3849-84A3-8DC213F5E41A}" type="datetime1">
              <a:rPr lang="de-AT" smtClean="0"/>
              <a:t>28.02.23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305B35-CB4E-994E-A268-05635EC4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F572C5-A9E7-5A42-BBC8-C55DA680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41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DCA27-50C4-9C41-96B5-1269819B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2342D2-6A98-C746-AAF4-AAA5BC574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C274B9-C1F3-5445-9EF7-94520F4E3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7119AB-CA02-7A45-8F6E-09D06401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7C5AE-128A-E14D-87D2-9E77B3967956}" type="datetime1">
              <a:rPr lang="de-AT" smtClean="0"/>
              <a:t>28.02.23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4A21C0-7EFE-D84C-8DD0-3A096347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4DD482-9F0E-0B49-A1F7-84929F8F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7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5BACA-9B7B-B548-8FC1-7D9E907E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38A91B-9422-7B45-A757-8E727E01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54B7DD-AC52-134C-BCFC-204EEBC1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EAE4BF-2041-9241-A259-EA9E7E787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33E93C-2980-7944-8881-119564C85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87E09D6-7D17-8A43-893F-0DD542A1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ADAE-D25F-AB4D-9850-7BB667961BAE}" type="datetime1">
              <a:rPr lang="de-AT" smtClean="0"/>
              <a:t>28.02.23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ED861D-2BE5-B241-82AB-675AFC8E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AA4779-07C3-CC4B-B0ED-987FC252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65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05A8F-5233-BD4A-BB42-D7DD1C2C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BFD3C2-ECE6-E649-BC91-C0261434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B446-AC1F-874F-B593-553B6323836B}" type="datetime1">
              <a:rPr lang="de-AT" smtClean="0"/>
              <a:t>28.02.23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486C2E-726F-7C41-B373-D70812DC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6FB108-E8A2-064C-987B-0B69A10C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22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9E0FF7-8464-A046-961B-E2B90806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6FA-6732-4546-A0E2-DB213528BE5D}" type="datetime1">
              <a:rPr lang="de-AT" smtClean="0"/>
              <a:t>28.02.23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2B5F9A-DD5F-3A48-8FE0-E5AE86BD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64B655-FBA8-B141-8ACD-C2E6C7ED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29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E4D0-CA32-5D4C-A16F-447AE6B1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01D3E0-F87E-3844-8E79-B81BDA21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8E9F39-0DCD-C64D-A66B-946D13895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D2BB39-DCCB-8243-B173-0AB5CA813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72D4-C385-7B4D-B95B-720BE2862674}" type="datetime1">
              <a:rPr lang="de-AT" smtClean="0"/>
              <a:t>28.02.23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CA271A-3B8A-974A-BF0A-BCE1AD1C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DD8FFC-99D1-B94B-9915-66E86C9F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40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7064D-E401-3043-9847-1222F95B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E507B3A-3D17-F749-8401-E4A29FF67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ED3F5A-8371-9149-AA73-1397F9830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DF6987-09AE-A545-B6E9-F1525460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4BF93-40EB-2643-886E-51661D248818}" type="datetime1">
              <a:rPr lang="de-AT" smtClean="0"/>
              <a:t>28.02.23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3FAD8E-A334-BA4E-B9B4-C1B7B664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376705-176B-664F-980F-3CAED195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55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D87EA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EEBAE1-6795-4A45-A77F-F9320080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194D24-95DE-CE41-9BC7-1C4A81309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F14795-AD9E-0A46-B2E9-23263ECE3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E5955-C144-A340-A41C-3BD7948E08DD}" type="datetime1">
              <a:rPr lang="de-AT" smtClean="0"/>
              <a:t>28.02.23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44D0C5-B10F-F54B-9909-BD467FC3A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E10787-FEC7-9845-B492-9E57835F0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41E84-CA18-984E-B52B-63C8C38FDD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56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afespace.qa/en/topic/cloud-security-and-its-challeng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echnofaq.org/posts/2016/07/data-security-with-the-cloud-computin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pixabay.com/en/avatar-icon-placeholder-1577909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security-insider.de/6-tipps-um-gefaelschte-e-mails-zu-erkennen-a-578057/" TargetMode="Externa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thank-you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ko/photo/155302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rendreport.de/cloudbasierte-datensicherung-komfort-und-sicherheit-verein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ymondtec.com/2019/01/succeed-in-your-cloud-migration-with-a-secure-hybrid-cloud-strateg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skaditecnologia.com/cloud-computing-industri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chstagram.com/2013/02/27/significance-of-cloud-securit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awpixel.com/search/cloud%20comput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111692634@N04/16042227002/in/photolist-qrABbJ-DLW9ND-56ycYr-RZqfKq-DLW9Ni-7Mz9vm-6wSrqj-apKxtS-Dyed6e-QBzLox-4zyAN5-6YYTGM-jpLDMC-dPcqJ1-9mMqHx-U21Tj5-edZStq-jsFbXu-MqimBP-jsFbL7-cXMh9A-7TQ1BC-9Ap66H-bPjM3Z-apKxm1-apGQdn-deEjtz-FB7gV-5VZ96v-apGPVk-inZDwT-5VZ8KF-AYL2G-chqwtS-jR9gc-MhztwS-bUHyxT-oowWZF-qEdqd4-oGMnvT-cXLQbd-nnGct2-cXM51N-cXLXms-oowLBs-oGMnwe-qB1fwx-jsFcsh-oEKWPR-mnAMb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chnofaq.org/posts/2017/05/the-way-cloud-security-work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CF1389A-FA06-A248-9FE7-74AA3292C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4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BB2226-67BA-5C4B-BACD-D822E7D24D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Cloud Security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088698-7F4D-D646-82E4-50ADB3761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42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DCEF9-36DE-4542-B9CF-82833258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Zusammenfassung und Ausblick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6ED25F-6FFC-7F46-B7C2-ED5CB1880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Wichtigkeit der Cloud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Zusammenfassung der Bedrohungen und Schutzmaßnahmen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Empfehlungen für Unternehmen und Privatanwender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Ausblick auf zukünftige Entwicklungen in der Cloud Security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C6E072-66DB-584B-829D-6BA5F233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Zusammenfassung und Ausblick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ED26FA-BD3B-0243-932E-2A133E62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D784EF-74D8-C949-B610-A5F4E967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058" r="6099" b="114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F528EEC-D827-B64E-A5C4-5C30D9427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725" b="281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E30708-2CC5-AE41-A58D-970F17A45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3F0B3E-048F-9D43-9173-CA853949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9718" cy="4351338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Name: Max Mustermann</a:t>
            </a:r>
          </a:p>
          <a:p>
            <a:pPr marL="0" indent="0">
              <a:buNone/>
            </a:pPr>
            <a:r>
              <a:rPr lang="de-AT" dirty="0"/>
              <a:t>Position: Angestellter Nr. 42</a:t>
            </a:r>
          </a:p>
          <a:p>
            <a:pPr marL="0" indent="0">
              <a:buNone/>
            </a:pPr>
            <a:r>
              <a:rPr lang="de-AT" dirty="0"/>
              <a:t>Infos: Hobbys, Leidenschaft, </a:t>
            </a:r>
            <a:r>
              <a:rPr lang="de-AT" dirty="0" err="1"/>
              <a:t>etc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A2399A-68BF-6D43-BFEC-A710AE7E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A28E4A-858F-224D-9ADA-10D1A5B9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F6F3-2D4B-4A4D-B430-89B667CDB189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776430-F14D-7949-918A-D2E651FAF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53050" y="720841"/>
            <a:ext cx="3026864" cy="30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5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6B6E47A-E1B9-F640-8E6D-B16EF2C2B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152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F06906-4AEF-2349-941E-F736B38E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29" y="378572"/>
            <a:ext cx="10860741" cy="1325563"/>
          </a:xfrm>
        </p:spPr>
        <p:txBody>
          <a:bodyPr/>
          <a:lstStyle/>
          <a:p>
            <a:r>
              <a:rPr lang="de-DE" dirty="0"/>
              <a:t>DANKESCHÖN FÜR DIE AUFMERKSAMKEIT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BAB382-A7B9-2047-A628-D39AD399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FE08A4-492E-424B-BA6C-0D55CB33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F6F3-2D4B-4A4D-B430-89B667CDB189}" type="slidenum">
              <a:rPr lang="de-DE" smtClean="0"/>
              <a:t>12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EEE211-E5A0-074C-80BC-2E82DA3C36C7}"/>
              </a:ext>
            </a:extLst>
          </p:cNvPr>
          <p:cNvSpPr txBox="1"/>
          <p:nvPr/>
        </p:nvSpPr>
        <p:spPr>
          <a:xfrm>
            <a:off x="1089212" y="1704135"/>
            <a:ext cx="7301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Zusammenfassung der wichtigsten Punkte der Präsentation</a:t>
            </a:r>
          </a:p>
          <a:p>
            <a:endParaRPr lang="de-AT" dirty="0"/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Möglichkeit zur Kontaktaufnahme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AT" dirty="0"/>
              <a:t>E-Mail-Adresse: </a:t>
            </a:r>
            <a:r>
              <a:rPr lang="de-AT" dirty="0" err="1"/>
              <a:t>max.mustermann@muster.com</a:t>
            </a:r>
            <a:endParaRPr lang="de-AT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dirty="0"/>
              <a:t>Webseite: https://</a:t>
            </a:r>
            <a:r>
              <a:rPr lang="de-AT" dirty="0" err="1"/>
              <a:t>www.muserwebseite.com</a:t>
            </a:r>
            <a:endParaRPr lang="de-AT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AT" dirty="0"/>
              <a:t>Telefonnummer: +43 664 12 23 234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6977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2DFE129C-B167-664F-8252-CF832D46A7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778851-00D2-0240-ABF0-0020F46B3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Agenda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4C0784-DB0B-2F45-9043-7DC5F1E9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Einleitung: Warum ist Cloud Security wichtig?</a:t>
            </a:r>
          </a:p>
          <a:p>
            <a:r>
              <a:rPr lang="de-AT" dirty="0"/>
              <a:t>Was ist Cloud Computing?</a:t>
            </a:r>
          </a:p>
          <a:p>
            <a:r>
              <a:rPr lang="de-AT" dirty="0"/>
              <a:t>Cloud-Sicherheitsbedrohungen</a:t>
            </a:r>
          </a:p>
          <a:p>
            <a:r>
              <a:rPr lang="de-AT" dirty="0"/>
              <a:t>Cloud-Sicherheitsrisiken</a:t>
            </a:r>
          </a:p>
          <a:p>
            <a:r>
              <a:rPr lang="de-AT" dirty="0"/>
              <a:t>Best Practices für Cloud Security</a:t>
            </a:r>
          </a:p>
          <a:p>
            <a:r>
              <a:rPr lang="de-AT" dirty="0"/>
              <a:t>Cloud-Sicherheitsmaßnahmen</a:t>
            </a:r>
          </a:p>
          <a:p>
            <a:r>
              <a:rPr lang="de-AT" dirty="0"/>
              <a:t>Cloud-Sicherheitsarchitekturen</a:t>
            </a:r>
          </a:p>
          <a:p>
            <a:r>
              <a:rPr lang="de-AT" dirty="0"/>
              <a:t>Zusammenfassung und Ausblick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223862A0-9411-184B-8241-504597E2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Agenda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A0366AB1-884F-FF4C-98AE-0054F041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86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BF38566-5C9E-124E-AF2F-007C480E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C29C8D-016F-E64D-ABFC-96C967C4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Einleitung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D87B1D-DF6B-B444-99E1-85416F8FC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Definition von Cloud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Warum ist Cloud Security wichtig?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6C358C-E3C0-9D4C-85C7-50A6DF76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Einleitung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7F8D15-93AD-B743-933A-7CC72A89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22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76CADD9-2BDA-334E-BDCF-A0DD448FE3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F94237-EB3E-FF47-A0D5-06EDB938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ist Cloud Computing?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2F3E79-21D9-764D-ACD1-D0E24E08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Definition von Cloud Computing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Arten von Cloud Computing (Public, Private, Hybrid)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Vorteile von Cloud Computing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000C65-4767-8E4E-B726-39AA2269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Was ist Cloud Computing?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C05A61-46DB-4343-84A0-52092312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0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5A43D63-C86F-D844-B705-586A4DFF2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958" b="12674"/>
          <a:stretch/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B9CEB0-3421-554C-A6A9-F8F99FD7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Cloud-Sicherheitsbedrohungen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FF3DE5-1B82-3B4D-ABF3-C6E79C4A3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Datenverlust oder -</a:t>
            </a:r>
            <a:r>
              <a:rPr lang="de-AT" dirty="0" err="1"/>
              <a:t>diebstahl</a:t>
            </a:r>
            <a:endParaRPr lang="de-AT" dirty="0"/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Netzwerkangriffe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Phishing-Angriffe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Malware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 err="1"/>
              <a:t>DDoS</a:t>
            </a:r>
            <a:r>
              <a:rPr lang="de-AT" dirty="0"/>
              <a:t>-Angriffe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6B076E-61F9-F04A-83C2-19D38259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Cloud-Sicherheitsbedrohungen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6BB496-A19E-1947-84EE-57A2EA4F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97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CB22CB4-6494-7244-B91C-87B32F613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500"/>
          <a:stretch/>
        </p:blipFill>
        <p:spPr>
          <a:xfrm>
            <a:off x="-25401" y="0"/>
            <a:ext cx="122174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71CC67-95FA-3D4A-9A66-17655A31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Cloud-Sicherheitsrisiken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CAAA53-0E2E-8841-8403-BAD776D58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Schwachstellen im Cloud-System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Unsichere Konfigurationen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Fehlende Kontrolle über die Cloud-Umgebung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Schwache Passwörter und Authentifizierung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63ABD8-ADA2-BC4B-9EDD-4B000793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Cloud-Sicherheitsrisiken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DCE04F-1874-0E4C-A3FD-C521030B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5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7F96AF-E54E-8A48-97E8-FE1E910ED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802" b="14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BBE006-7AD2-1C4E-B5BD-A01EF173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Best Practices für Cloud Security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53D715-AED9-7E41-A26E-2DE653CF4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Sensibilisierung für Cloud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Sicherheitsbewusstsein im Unternehmen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Etablierung von Security-</a:t>
            </a:r>
            <a:r>
              <a:rPr lang="de-AT" dirty="0" err="1"/>
              <a:t>Policies</a:t>
            </a:r>
            <a:endParaRPr lang="de-AT" dirty="0"/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Verwendung von Verschlüsselung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Regelmäßige Überprüfung der Cloud-Sicherheit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EB46EA-FD69-974E-A075-EC5298D0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Best Practices für Cloud Security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DBB415-FFED-8D40-9520-BDDAEC4B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34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blau enthält.&#10;&#10;Automatisch generierte Beschreibung">
            <a:extLst>
              <a:ext uri="{FF2B5EF4-FFF2-40B4-BE49-F238E27FC236}">
                <a16:creationId xmlns:a16="http://schemas.microsoft.com/office/drawing/2014/main" id="{20506EA3-EB74-2641-9C77-713C8539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829" b="48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F54754-B9F3-5F4E-86A1-7354BE68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Cloud-Sicherheitsmaßnahme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E2F67E-446B-BB49-B81B-48A85598C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Firewall und Intrusion </a:t>
            </a:r>
            <a:r>
              <a:rPr lang="de-AT" dirty="0" err="1"/>
              <a:t>Detection</a:t>
            </a:r>
            <a:r>
              <a:rPr lang="de-AT" dirty="0"/>
              <a:t>/</a:t>
            </a:r>
            <a:r>
              <a:rPr lang="de-AT" dirty="0" err="1"/>
              <a:t>Prevention</a:t>
            </a:r>
            <a:r>
              <a:rPr lang="de-AT" dirty="0"/>
              <a:t> Systeme (IDS/IPS)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Identitäts- und Zugriffsmanagement (IAM)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Netzwerk-Segmentierung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Data Loss </a:t>
            </a:r>
            <a:r>
              <a:rPr lang="de-AT" dirty="0" err="1"/>
              <a:t>Prevention</a:t>
            </a:r>
            <a:r>
              <a:rPr lang="de-AT" dirty="0"/>
              <a:t> (DLP)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83D23A-A474-AD4D-85D2-12D1C121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54B6E3-8BDF-EF4E-A1CF-ACC14BCF8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20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BFE9AB2-4B59-034E-A2B3-E6F94500A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71" b="857"/>
          <a:stretch/>
        </p:blipFill>
        <p:spPr>
          <a:xfrm>
            <a:off x="0" y="-1"/>
            <a:ext cx="12183534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EEC759-428C-D14A-AE09-85C66DF8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Cloud-Sicherheitsarchitekturen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1E7200-7F9F-A142-922D-367E42CC2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Software-</a:t>
            </a:r>
            <a:r>
              <a:rPr lang="de-AT" dirty="0" err="1"/>
              <a:t>defined</a:t>
            </a:r>
            <a:r>
              <a:rPr lang="de-AT" dirty="0"/>
              <a:t> Perimeter (SDP)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Zero Trust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Cloud Access Security Broker (CASB)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dirty="0"/>
              <a:t>Secure Access Service Edge (SASE)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8A7698-5A27-074A-802D-A038D3D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Cloud-Sicherheitsarchitekturen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4E1498-11D9-A84C-919C-42E38270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E84-CA18-984E-B52B-63C8C38FDD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035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Macintosh PowerPoint</Application>
  <PresentationFormat>Breitbild</PresentationFormat>
  <Paragraphs>80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Corbel</vt:lpstr>
      <vt:lpstr>Office</vt:lpstr>
      <vt:lpstr>Cloud Security</vt:lpstr>
      <vt:lpstr>Agenda</vt:lpstr>
      <vt:lpstr>Einleitung</vt:lpstr>
      <vt:lpstr>Was ist Cloud Computing?</vt:lpstr>
      <vt:lpstr>Cloud-Sicherheitsbedrohungen</vt:lpstr>
      <vt:lpstr>Cloud-Sicherheitsrisiken</vt:lpstr>
      <vt:lpstr>Best Practices für Cloud Security</vt:lpstr>
      <vt:lpstr>Cloud-Sicherheitsmaßnahme</vt:lpstr>
      <vt:lpstr>Cloud-Sicherheitsarchitekturen</vt:lpstr>
      <vt:lpstr>Zusammenfassung und Ausblick</vt:lpstr>
      <vt:lpstr>Vorstellung</vt:lpstr>
      <vt:lpstr>DANKESCHÖN FÜR DIE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Security</dc:title>
  <dc:creator>Dominik Heidegger</dc:creator>
  <cp:lastModifiedBy>Dominik Heidegger</cp:lastModifiedBy>
  <cp:revision>1</cp:revision>
  <dcterms:created xsi:type="dcterms:W3CDTF">2023-02-28T09:13:00Z</dcterms:created>
  <dcterms:modified xsi:type="dcterms:W3CDTF">2023-02-28T09:27:58Z</dcterms:modified>
</cp:coreProperties>
</file>