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00"/>
    <a:srgbClr val="FF8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6429B-3172-9D4B-B534-60D8662B30AF}" v="71" dt="2023-02-27T10:25:1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0"/>
    <p:restoredTop sz="94694"/>
  </p:normalViewPr>
  <p:slideViewPr>
    <p:cSldViewPr snapToGrid="0" snapToObjects="1">
      <p:cViewPr>
        <p:scale>
          <a:sx n="100" d="100"/>
          <a:sy n="100" d="100"/>
        </p:scale>
        <p:origin x="4296" y="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69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6C2671C-DDDC-9C46-B79D-172551F54F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B8972F-B397-5341-AAE8-B95EB3534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2C49B-9B4D-E44A-B337-BAF149B6EEFA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24837D-6F8A-7649-A17F-BBE649C5AA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BF09F6-2169-864A-B68E-04DB0C2790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CE688-3CDC-514F-BE9E-8200B38AF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15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1C572-FDEA-DC4F-AE7F-402AB518CD3E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4BB4-3EF9-D74B-87F1-07B77404D1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26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BE36A-48E7-FD42-B271-B32993B26A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0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80B40-0127-F74B-8724-A28689D1D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2B0CAB-056B-AB47-A012-461AF0379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722F3-27D8-854A-9D73-CED7B829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257D-D9B7-D04D-ACF0-90DDF128C5B8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12BBDA-8ED8-8044-9DFE-C6031E08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45579-03D8-214C-A94E-0DF2710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60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93D12-63CA-4A41-BA86-F779A173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F39579-8A3A-B64A-887D-DC91EE91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7E9920-CCD0-E54C-A587-A21E8645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C750-FC55-9044-9A5A-E26833195F0B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AE4633-3494-9444-8A61-00AF0B1B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DEFFF7-25D1-A946-A29E-984010D5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1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D01DB2-F2A7-E343-BA5A-D6C59A783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03F4E1-03EF-CA40-8CD8-D50AB6316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347EE-9EF9-4B4F-8262-C0FAD666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C7EA-06BD-C648-B60A-11E65329046C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56D95E-E210-5C40-B756-33D67772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4AAA81-6ABC-E147-9909-B2BF5E4C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0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6A0D5-C0DC-6646-B0E4-7E1A109D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0D328-B1C3-0E40-9B49-1E0DDD0C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B8C75-EFD0-D548-8E47-F890B2CD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E1A0-7C4C-6043-8180-C23CAEE47ECB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5EBEF-B160-C546-AD71-CF0058A4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0FDBD-8A0F-BC47-9395-4BEC35E0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64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A063E-AD63-474B-8C80-23BB74F4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CE0B62-2F50-A94F-8FC6-366A6FA76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2E1F4-BE82-574F-B144-E28380E9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3452-F767-7C47-9AD1-D58716A08A41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DAAE48-26BE-9344-B365-0C01B0FE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3FB6E6-A611-A04C-8FE9-1F5A5EF4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88CD1-2E8D-634F-9034-F884EF34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8D61C-3BF2-6641-A85D-82A9F78D2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82C838-60CB-154C-ACAD-D0E05FDBC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72F509-857F-2149-9C77-6BE99B53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BBB8-A4FE-1843-9238-F25C8DD6A5BD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DFD137-2C03-B642-AB96-D46493AC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D20374-6B65-E34B-9D55-ECBC18E9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64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7DDBE-E51B-F849-8849-A174EA1A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C45BEB-21DF-7744-843A-A501E25F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48D2C7-5137-3F44-9F25-C6DF6C34D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2618B7-8BDD-E147-A979-0C9E77C83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882DAC-09B8-4140-90F5-CCE4FFE2E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52E862-4AC0-5C4C-A4C5-506C229E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BD2E-56D1-0345-83C9-6106858205CF}" type="datetime1">
              <a:rPr lang="de-AT" smtClean="0"/>
              <a:t>27.02.23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F34729-03C3-0646-91D4-D48847CB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B1B13-E9AA-2F42-AFD6-19A941FB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0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0158D-6D81-6349-8BB4-9A03605F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480801-5963-EA42-8125-8DDEA865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0520-8D82-204B-80CD-19027101CBA9}" type="datetime1">
              <a:rPr lang="de-AT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2341C8-DDFC-D74D-B744-1C0200A0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4727AE-AABC-A144-A459-7F9D18B5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D578C5-B858-334A-9A83-E99573B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18EE-C75B-9641-A841-98DB101EF1D0}" type="datetime1">
              <a:rPr lang="de-AT" smtClean="0"/>
              <a:t>27.02.23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B0E158-6C58-454A-BFAF-35F8A3F9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4BBFFB-2DD3-164A-B491-FA07D981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89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11829-FC93-5145-87AB-131A9965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1F37F3-44BF-D441-B489-CBE8482F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976EDE-DECB-EF4D-B99C-769E5EFF8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29AA47-0C88-6F46-B09C-CB611D2C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5E2F-79A4-E245-8C74-41A75F9E7CC6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E3E7E6-74EB-984A-9493-AE7EDEB8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0D09B2-6EB7-764E-AA5D-DCAB693E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2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744EF-498F-2842-9131-2CBC961B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4475E07-67FC-2944-AC17-0DBBAA877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A23EE1-735C-9140-A11A-F4687BFE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B7B387-0580-EC46-AA88-CC372283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6640-5652-1446-8342-DA7AAE8A0FFC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12B6E9-70B7-5F49-948E-08DAD29F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819E59-9239-3E4B-8702-CA9CD10C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6000">
              <a:schemeClr val="accent2">
                <a:lumMod val="0"/>
                <a:lumOff val="100000"/>
              </a:schemeClr>
            </a:gs>
            <a:gs pos="100000">
              <a:srgbClr val="FF4C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2145C2-A913-3A41-8DE3-D9A4570A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3DEE0C-4627-044B-AA8D-6D07141B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FC592-5BC5-7D41-8E87-9A797E1A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2072-D3D8-D549-813C-271A484E1C8F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D45B7-D4A6-1B4B-9AF2-DD87E5C5F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9769F-2F94-E642-B3AF-205510A35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BF34-6F16-764D-8B2E-A3B46750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-insider.de/was-ist-ein-sicheres-passwort-a-57222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ivateinternetaccess.com/blog/5-sure-signs-you-have-been-hacke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ome_scegliere_una_password_sicura-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ank-yo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urity-insider.de/was-ist-eine-passphrase-a-75238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avatar-icon-placeholder-157790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frisch-gebloggt.de/itgadgets/wie-sicher-ist-die-cloud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rius.de/2021/01/linux-sicherheit-es-ist-nicht-alles-gu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boomers.com/password-generato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eeducation.at/course/view.php?id=44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schinengeschrieben.blogspot.com/2012/02/change-your-password-da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etchfab.com/3d-models/a-safe-c2d5125e0e3d49ec911c035401cd84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einfach.org/tag/blended_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17336A-BF71-2A4C-8FA2-1378B7559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0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65553B-904A-5245-980E-C048C4C9D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143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AT" dirty="0"/>
              <a:t>Die Bedeutung von Passwortsicherheit für die </a:t>
            </a:r>
            <a:r>
              <a:rPr lang="de-AT" dirty="0" err="1"/>
              <a:t>Cybersecurity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46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5C502-9530-4D4D-8531-047151B4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Passwortsicherheit in der Praxis: Fallbeispiele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3611C-57CF-F74E-8405-03546FB81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Erfolgreiche Cyberangriffe, bei denen schwache Passwörter eine Rolle gespielt haben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Erfolgschancen und Schwachstellen von Passwort-Sicherheitsmaßnahmen</a:t>
            </a:r>
          </a:p>
          <a:p>
            <a:pPr marL="0" indent="0">
              <a:buNone/>
            </a:pPr>
            <a:r>
              <a:rPr lang="de-DE" dirty="0"/>
              <a:t>+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197519-4B8E-CD41-8E94-40C1A6C0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Passwortsicherheit in der Praxis: Fallbeispiele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96DCE6-3771-524D-ADD7-9462FFE6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44CCB4-3DC9-604B-8453-C1435DB43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71" r="3471"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429BAA9-94DE-6143-8EA2-AC238118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A1DE2F-F643-654D-89FC-3A9CCE07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5E75C7-4063-E448-BED0-BA8DD973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Wichtigkeit der Passwortsicherheit für die </a:t>
            </a:r>
            <a:r>
              <a:rPr lang="de-AT" dirty="0" err="1"/>
              <a:t>Cybersecurity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Bedrohungen und Schutzmaßnahmen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Unternehmen und Privatanwender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Ausblick auf zukünftige Entwicklungen in der Passwortsicherheit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6FE73-C3F4-1644-AB4B-11DF6DDF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72645F-A84F-8F4F-A33A-DBCF0271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1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6B6E47A-E1B9-F640-8E6D-B16EF2C2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06906-4AEF-2349-941E-F736B38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29" y="378572"/>
            <a:ext cx="10860741" cy="1325563"/>
          </a:xfrm>
        </p:spPr>
        <p:txBody>
          <a:bodyPr/>
          <a:lstStyle/>
          <a:p>
            <a:r>
              <a:rPr lang="de-DE" dirty="0"/>
              <a:t>DANKESCHÖN FÜR DIE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AB382-A7B9-2047-A628-D39AD39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E08A4-492E-424B-BA6C-0D55CB3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12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EEE211-E5A0-074C-80BC-2E82DA3C36C7}"/>
              </a:ext>
            </a:extLst>
          </p:cNvPr>
          <p:cNvSpPr txBox="1"/>
          <p:nvPr/>
        </p:nvSpPr>
        <p:spPr>
          <a:xfrm>
            <a:off x="1089212" y="170413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wichtigsten Punkte der Präsentation</a:t>
            </a:r>
          </a:p>
          <a:p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Möglichkeit zur Kontaktaufnahme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E-Mail-Adresse: </a:t>
            </a:r>
            <a:r>
              <a:rPr lang="de-AT" dirty="0" err="1"/>
              <a:t>max.mustermann@muster.com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Webseite: https://</a:t>
            </a:r>
            <a:r>
              <a:rPr lang="de-AT" dirty="0" err="1"/>
              <a:t>www.muserwebseite.com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Telefonnummer: +43 664 12 23 234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6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86518A-1C75-F14F-8FDA-5987ECE5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1166EF-9EEB-DD46-B9CB-8C321F28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8760F-2DDB-4942-8183-AB89E13A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Einleitung: Bedeutung von Passwortsicherheit für die </a:t>
            </a:r>
            <a:r>
              <a:rPr lang="de-AT" dirty="0" err="1"/>
              <a:t>Cybersecurity</a:t>
            </a:r>
            <a:endParaRPr lang="de-AT" dirty="0"/>
          </a:p>
          <a:p>
            <a:r>
              <a:rPr lang="de-AT" dirty="0"/>
              <a:t>Warum sind Passwörter wichtig für die </a:t>
            </a:r>
            <a:r>
              <a:rPr lang="de-AT" dirty="0" err="1"/>
              <a:t>Cybersecurity</a:t>
            </a:r>
            <a:r>
              <a:rPr lang="de-AT" dirty="0"/>
              <a:t>?</a:t>
            </a:r>
          </a:p>
          <a:p>
            <a:r>
              <a:rPr lang="de-AT" dirty="0"/>
              <a:t>Schwachstellen von Passwörtern und wie man diese ausnutzt</a:t>
            </a:r>
          </a:p>
          <a:p>
            <a:r>
              <a:rPr lang="de-AT" dirty="0"/>
              <a:t>Best Practices für die Erstellung und Verwaltung von Passwörtern</a:t>
            </a:r>
          </a:p>
          <a:p>
            <a:r>
              <a:rPr lang="de-AT" dirty="0"/>
              <a:t>Bedeutung von Passwort-Management-Tools</a:t>
            </a:r>
          </a:p>
          <a:p>
            <a:r>
              <a:rPr lang="de-AT" dirty="0"/>
              <a:t>Weitere Sicherheitsmaßnahmen für die Passwortsicherheit</a:t>
            </a:r>
          </a:p>
          <a:p>
            <a:r>
              <a:rPr lang="de-AT" dirty="0"/>
              <a:t>Passwortsicherheit in der Praxis: Fallbeispiele</a:t>
            </a:r>
          </a:p>
          <a:p>
            <a:r>
              <a:rPr lang="de-AT" dirty="0"/>
              <a:t>Zusammenfassung und Ausblick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763A6E-5646-534C-9682-3EAF7013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4C6E21-211C-6344-95FD-C3BB6985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8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0CC5DE55-9B99-F24E-BC1D-D6F6E0318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953" b="187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30708-2CC5-AE41-A58D-970F17A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F0B3E-048F-9D43-9173-CA853949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9718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Name: Max Mustermann</a:t>
            </a:r>
          </a:p>
          <a:p>
            <a:pPr marL="0" indent="0">
              <a:buNone/>
            </a:pPr>
            <a:r>
              <a:rPr lang="de-AT" dirty="0"/>
              <a:t>Position: Angestellter Nr. 42</a:t>
            </a:r>
          </a:p>
          <a:p>
            <a:pPr marL="0" indent="0">
              <a:buNone/>
            </a:pPr>
            <a:r>
              <a:rPr lang="de-AT" dirty="0"/>
              <a:t>Infos: Hobbys, Leidenschaft, </a:t>
            </a:r>
            <a:r>
              <a:rPr lang="de-AT" dirty="0" err="1"/>
              <a:t>etc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2399A-68BF-6D43-BFEC-A710AE7E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A28E4A-858F-224D-9ADA-10D1A5B9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76430-F14D-7949-918A-D2E651FAF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53050" y="720841"/>
            <a:ext cx="3026864" cy="3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unkel enthält.&#10;&#10;Automatisch generierte Beschreibung">
            <a:extLst>
              <a:ext uri="{FF2B5EF4-FFF2-40B4-BE49-F238E27FC236}">
                <a16:creationId xmlns:a16="http://schemas.microsoft.com/office/drawing/2014/main" id="{BD3A8B3C-C2FF-2D49-BE6C-C429BCB8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0"/>
            <a:ext cx="1224073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4375E8-1029-1D4D-AC6D-E738F9A7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65DBFA-3803-3D45-9F2F-1FA55D30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Bedeutung von Passwortsicherheit für die </a:t>
            </a:r>
            <a:r>
              <a:rPr lang="de-AT" dirty="0" err="1"/>
              <a:t>Cybersecurity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ist das Thema relevant?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366A4C-1A71-474B-8DF5-089584CE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B40C84-2422-494F-BD67-C5D7E59C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0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C9040-A28D-D04D-B6F5-20FC4443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Warum sind Passwörter wichtig für die </a:t>
            </a:r>
            <a:r>
              <a:rPr lang="de-AT" dirty="0" err="1"/>
              <a:t>Cybersecurity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22605-42B5-DF47-A1D1-1F34CE064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Wie Passwörter verwendet werden, um den Zugriff auf digitale Systeme zu schützen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Beispiele für Anwendungen, die Passwörter verwenden (z.B. E-Mail, soziale Medien, Online-Banking)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schlechte Passwörter ein Risiko für die </a:t>
            </a:r>
            <a:r>
              <a:rPr lang="de-AT" dirty="0" err="1"/>
              <a:t>Cybersecurity</a:t>
            </a:r>
            <a:r>
              <a:rPr lang="de-AT" dirty="0"/>
              <a:t> darstellen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301917-53FE-064C-9BAD-36CF69D4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Warum sind Passwörter wichtig für die </a:t>
            </a:r>
            <a:r>
              <a:rPr lang="de-AT" dirty="0" err="1"/>
              <a:t>Cybersecurity</a:t>
            </a:r>
            <a:r>
              <a:rPr lang="de-AT" dirty="0"/>
              <a:t>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6BE5BE-9037-334F-9D20-7A686AD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F56B84-82C7-6940-B9C7-C41CA81F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68FB6CE-6415-9845-9853-E87739AA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3386BB-852E-E348-B928-6B7EA2E5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Schwachstellen von Passwörtern und wie man diese ausnutzt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48A38A-E5AB-4C4D-9C41-84F90528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Brute</a:t>
            </a:r>
            <a:r>
              <a:rPr lang="de-AT" dirty="0"/>
              <a:t>-Force-Angriffe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Wörterbuchangriffe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Social</a:t>
            </a:r>
            <a:r>
              <a:rPr lang="de-AT" dirty="0"/>
              <a:t>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Phishing-Angriffe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Credential</a:t>
            </a:r>
            <a:r>
              <a:rPr lang="de-AT" dirty="0"/>
              <a:t> </a:t>
            </a:r>
            <a:r>
              <a:rPr lang="de-AT" dirty="0" err="1"/>
              <a:t>Stuffing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FBB617-3813-464F-9F61-436ECBC8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Schwachstellen von Passwörtern und wie man diese ausnutzt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5E762C-8EB6-CE40-B992-8E47A877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09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F1E70-9701-064A-83CF-E03D41A8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 Practices für die Erstellung und Verwaltung von Passwörtern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80F58-7C6B-4D4E-AEF5-9580ADE1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starken Passwörtern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Passwortrichtlinien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Passwort-Änderungsrichtlinien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Zwei-Faktor-Authentifizierung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Passwort-Management-Tools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BE266B-3661-3441-B44E-24D2AD37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Best Practices für die Erstellung und Verwaltung von Passwörtern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56EC38-174D-7145-9A8F-D8C4CB0B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7</a:t>
            </a:fld>
            <a:endParaRPr lang="de-DE"/>
          </a:p>
        </p:txBody>
      </p:sp>
      <p:pic>
        <p:nvPicPr>
          <p:cNvPr id="13" name="Grafik 12" descr="Ein Bild, das Text, Tastatur enthält.&#10;&#10;Automatisch generierte Beschreibung">
            <a:extLst>
              <a:ext uri="{FF2B5EF4-FFF2-40B4-BE49-F238E27FC236}">
                <a16:creationId xmlns:a16="http://schemas.microsoft.com/office/drawing/2014/main" id="{7AF4A701-50B5-3242-941C-C062B2B03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194" b="168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E011D6D-94B8-2540-9BCA-446D9B0B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D701F4-8EB9-C140-A443-C295D589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Bedeutung von Passwort-Management-Tools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2AC00C-707D-F547-97E3-FBB4F3D5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Funktionen von Passwort-Management-Tools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Passwort-Management-Tools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BCAACB-CB88-1C40-A58A-5F359E71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Bedeutung von Passwort-Management-Tools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4BD046-2E74-7947-AC59-DCE21ECF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1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00A14E-3B6C-4E4E-9539-C2FFE341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500" b="22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080339-9C88-8744-94C1-2E6926B0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Weitere Sicherheitsmaßnahmen für die Passwortsicherheit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75210-0462-F24D-801F-E5137C03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Schulung von Mitarbeitern und Privatanwendern zur Identifizierung von Passwort-Schwachstellen und -Risiken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Firewalls und Antivirus-Software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Absicherung von Netzwerk- und Webanwendungen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6C4D-3935-8F46-AB10-CFBC8C4F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Weitere Sicherheitsmaßnahmen für die Passwortsicherheit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4DFF23-7A9E-F44D-91CF-83038C0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F34-6F16-764D-8B2E-A3B4675078F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68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Macintosh PowerPoint</Application>
  <PresentationFormat>Breitbild</PresentationFormat>
  <Paragraphs>79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Office</vt:lpstr>
      <vt:lpstr>Die Bedeutung von Passwortsicherheit für die Cybersecurity</vt:lpstr>
      <vt:lpstr>Agenda</vt:lpstr>
      <vt:lpstr>Vorstellung</vt:lpstr>
      <vt:lpstr>Einleitung</vt:lpstr>
      <vt:lpstr>Warum sind Passwörter wichtig für die Cybersecurity?</vt:lpstr>
      <vt:lpstr>Schwachstellen von Passwörtern und wie man diese ausnutzt</vt:lpstr>
      <vt:lpstr>Best Practices für die Erstellung und Verwaltung von Passwörtern</vt:lpstr>
      <vt:lpstr>Bedeutung von Passwort-Management-Tools</vt:lpstr>
      <vt:lpstr>Weitere Sicherheitsmaßnahmen für die Passwortsicherheit</vt:lpstr>
      <vt:lpstr>Passwortsicherheit in der Praxis: Fallbeispiele</vt:lpstr>
      <vt:lpstr>Zusammenfassung und Ausblick</vt:lpstr>
      <vt:lpstr>DANKESCHÖN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Dominik Heidegger</dc:creator>
  <cp:lastModifiedBy>Dominik Heidegger</cp:lastModifiedBy>
  <cp:revision>1</cp:revision>
  <dcterms:created xsi:type="dcterms:W3CDTF">2023-02-27T10:02:49Z</dcterms:created>
  <dcterms:modified xsi:type="dcterms:W3CDTF">2023-02-27T10:25:21Z</dcterms:modified>
</cp:coreProperties>
</file>