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9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49CCF-3851-0845-BE16-48516BAD5CDE}" v="34" dt="2023-02-28T08:32:25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/>
    <p:restoredTop sz="94760"/>
  </p:normalViewPr>
  <p:slideViewPr>
    <p:cSldViewPr snapToGrid="0" snapToObjects="1">
      <p:cViewPr>
        <p:scale>
          <a:sx n="110" d="100"/>
          <a:sy n="110" d="100"/>
        </p:scale>
        <p:origin x="3888" y="1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6616D-3A86-4940-9A64-15FE0AFE3F2E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0ADFA-5C26-1942-8131-A95FEC9BB1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77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BE36A-48E7-FD42-B271-B32993B26AE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33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E11D2-94CD-4F44-A954-385C15246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272A0E-A6E4-DF4A-9C9B-D6584CFAE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1D26ED-22BA-C542-871C-374F0DA6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23F8-7ACC-6E44-9208-B175C0ADAA6D}" type="datetime1">
              <a:rPr lang="de-AT" smtClean="0"/>
              <a:t>28.02.23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31944F-9A1A-6D4A-9A55-AC97707C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499362-6530-6040-B561-FA41A485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09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C6B09-B27A-034E-A9C3-D59423DF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682132-8D17-C242-B4ED-66F8B88D0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2214B2-C266-2547-9FBB-352FB120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5C6-5E02-6043-80E1-80B73914A604}" type="datetime1">
              <a:rPr lang="de-AT" smtClean="0"/>
              <a:t>28.02.23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A5DCDD-3C6E-4749-91C4-AB502162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42C2D7-8678-2D4D-ACF6-317D004F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44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4E50000-A7E1-5C4F-88B1-9D8A146E2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AA1541-AA46-CE49-87A2-92DE8A164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1A67FA-967D-3A4B-9AB7-EAD45DF1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6241-2A1D-5B4E-B1D2-1A190ECE34A7}" type="datetime1">
              <a:rPr lang="de-AT" smtClean="0"/>
              <a:t>28.02.23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AAFAA9-FC14-8D47-8524-F872AFE0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EF6216-48ED-474B-A3D2-7B0E74AF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95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328EC-E0E8-8446-939A-689A7A81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FAA629-CB2B-1348-952A-39977CA9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59F19-4220-684B-A41F-D8E27297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2D40-0D48-9549-96D3-22A9FC19EEA4}" type="datetime1">
              <a:rPr lang="de-AT" smtClean="0"/>
              <a:t>28.02.23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3D2B9B-0BAB-4843-8FE4-436FD72B8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F80C68-20CF-B444-BA12-315FEA9B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31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4541B-C3B4-B342-8AD0-CAF79C05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A7E6A-0E9C-6542-BC8F-E136B7AFA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C1E9B3-4D08-AE4D-8D19-DFC51E21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231F-58E9-6A49-87A9-9FFB93F1CBFB}" type="datetime1">
              <a:rPr lang="de-AT" smtClean="0"/>
              <a:t>28.02.23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28D495-6EDC-9F4D-8818-0F1CB1A2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79FA1B-B4D8-9846-9DF6-7EB1D0B7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36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E3CAA-C9B7-5B48-8A3C-0225C9AA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C3DB55-49E5-3A4B-8F69-4070272E6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FAF52C-5871-4F4C-8B87-B2347803F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BC1E6D-8A52-0A45-B536-2CBCD63D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BB5C-6C11-AC41-8D5B-5816CC9BB6D9}" type="datetime1">
              <a:rPr lang="de-AT" smtClean="0"/>
              <a:t>28.02.23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A18029-5CD6-2F4E-96D0-2C8474EA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B98071-5910-4B4F-9C68-9DD55CB4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27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83B18-674B-0D4A-B118-1B85B97B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D5AC23-FB92-634D-BBB5-0112D30A4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89DA37-865C-D24A-AEF4-C1D95C0E1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7664907-8A70-A348-8901-CE828EF0E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BD6195-614D-0C42-A208-B14D93279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B88F3C-0EEF-B742-B6F3-ACD71AB1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808D-0061-BF4E-B349-61647E88D26E}" type="datetime1">
              <a:rPr lang="de-AT" smtClean="0"/>
              <a:t>28.02.23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4C7987D-734C-2C4C-9C96-264F11DC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E47146-28C7-8640-ABE0-1C7101FE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29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9A403-4DC1-A742-A69D-3F23D52A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408C1A-C211-E148-8804-99139C08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46D4-DCC0-BA4D-A9AF-F3BA27006361}" type="datetime1">
              <a:rPr lang="de-AT" smtClean="0"/>
              <a:t>28.02.23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B066ED-6049-5F43-91E1-9A871AD7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E0935D-8DE7-764F-9219-93DA4EDC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34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CCB0AC-F36C-CA46-A49A-8709ABD7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B3A6-346B-7645-B805-9E48AC6FF851}" type="datetime1">
              <a:rPr lang="de-AT" smtClean="0"/>
              <a:t>28.02.23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8FA5C1-84BD-D544-9EC4-120D2640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9E5FE0-AF43-294A-9755-9C651AC2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81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E12E8-506F-BE45-8768-AE978F43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FB93B3-F535-3C47-AA84-63BE0F622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59334E-5F92-3A4C-BC7A-EC3CF1B6C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2A2B730-4ADE-7142-805A-2AECA67A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F1F2-02BE-7F44-A171-785C74FC31A5}" type="datetime1">
              <a:rPr lang="de-AT" smtClean="0"/>
              <a:t>28.02.23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F18D12-6D45-7743-8C9D-0375B901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78D75D-B704-4D4B-B361-9FE6DC11D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2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851EC-9F65-0C41-961E-387B62B4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933CEC6-CC04-1947-A568-E9D1B51B2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A5730A-3DAE-534E-B05D-3BF66BE4A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25AAEE-7D2B-394F-978C-1C87F43F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5A84-06CC-0F41-B4FC-26394EC2E3E0}" type="datetime1">
              <a:rPr lang="de-AT" smtClean="0"/>
              <a:t>28.02.23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DE6F24-AFA5-214E-AA3F-CE4FE2BF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8EA79F-4B1A-5143-BE08-C6E0E620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195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7A97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1F134E7-F28A-6447-AC77-2ADDCC45B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EBAD8C-421B-FD44-A905-66D2909E1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1E1D09-8082-BA40-924A-BBFD2AFED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CA96E-742E-0A45-B772-3CDC3D23F659}" type="datetime1">
              <a:rPr lang="de-AT" smtClean="0"/>
              <a:t>28.02.23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C4B2A8-5185-B341-8F34-2690D9BF7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A9CA5C-02BC-3548-9B92-35E6A0CEA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A7E4C-4DE2-1C44-9483-1238556538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65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chnofaq.org/posts/2016/12/how-an-enterprise-mobility-management-system-offers-defense-against-data-thef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ft.vanderbilt.edu/2016/06/digital-polling-in-the-classroom-to-byod-or-not-to-byo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ivateinternetaccess.com/blog/how-to-use-a-vpn-to-improve-security-on-your-ios-devic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thank-yo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ventanaciudadana.cl/la-importancia-de-la-agend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avatar-icon-placeholder-157790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security-insider.de/6-tipps-um-gefaelschte-e-mails-zu-erkennen-a-578057/" TargetMode="Externa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endreport.de/professionelle-mobile-securit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nofaq.org/posts/2016/12/how-to-increase-mobile-app-security-5-best-tip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board/262328/cyber-security-images-royalty-free-stock-photo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cificdataintegrators.com/insights/MDM-makes-compliance-eas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obrava.wordpress.com/2016/09/10/defense-against-global-cyber-attacks-with-445b-at-stak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tworks.org/what-are-the-top-10-technology-challenges-in-international-develop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DFB958C3-7ABD-A94B-9791-0870118DD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74A6C8-6ACA-F24A-9FE6-FC5DC8481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/>
              <a:t>Mobile Security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62D4C6-DE87-9446-B79F-12DB1F2F4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Training und Awareness</a:t>
            </a:r>
          </a:p>
        </p:txBody>
      </p:sp>
    </p:spTree>
    <p:extLst>
      <p:ext uri="{BB962C8B-B14F-4D97-AF65-F5344CB8AC3E}">
        <p14:creationId xmlns:p14="http://schemas.microsoft.com/office/powerpoint/2010/main" val="42555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08C69A3-1918-D44A-962B-DB17BC25D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471" b="1820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8CE38C-63AC-7B4A-AEC0-C324EA74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BYOD (Bring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Own</a:t>
            </a:r>
            <a:r>
              <a:rPr lang="de-AT" dirty="0"/>
              <a:t> Device)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2371C2-364A-1640-B0C0-02A886160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Definition von BYOD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Vorteile und Herausforderungen von BYOD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Sicherheitsmaßnahmen für BYOD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1929F2-3284-114A-B9FF-AA32D065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BYOD (Bring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Own</a:t>
            </a:r>
            <a:r>
              <a:rPr lang="de-AT" dirty="0"/>
              <a:t> Device)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04BBE8-6D8F-434D-B5FC-0B8AE6F0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13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Mann enthält.&#10;&#10;Automatisch generierte Beschreibung">
            <a:extLst>
              <a:ext uri="{FF2B5EF4-FFF2-40B4-BE49-F238E27FC236}">
                <a16:creationId xmlns:a16="http://schemas.microsoft.com/office/drawing/2014/main" id="{3211A66B-5DB5-8B4B-AA7D-EEE22A7E3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29B9D5-1D92-BD44-BCA4-4DED3A90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Zusammenfassung und Ausblick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D8CCAF-858F-264B-9671-EB924B217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Wichtigkeit der Mobile Security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Zusammenfassung der Bedrohungen und Schutzmaßnahmen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Empfehlungen für Unternehmen und Privatanwender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Ausblick auf zukünftige Entwicklungen in der Mobile Security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17714B-2E3C-834F-8161-661FB257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Zusammenfassung und Ausblick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F554DD-2EB3-B641-8204-1E7BFCDC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91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6B6E47A-E1B9-F640-8E6D-B16EF2C2B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152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F06906-4AEF-2349-941E-F736B38E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29" y="378572"/>
            <a:ext cx="10860741" cy="1325563"/>
          </a:xfrm>
        </p:spPr>
        <p:txBody>
          <a:bodyPr/>
          <a:lstStyle/>
          <a:p>
            <a:r>
              <a:rPr lang="de-DE" dirty="0"/>
              <a:t>DANKESCHÖN FÜR DIE AUFMERKSAMKEIT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BAB382-A7B9-2047-A628-D39AD399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FE08A4-492E-424B-BA6C-0D55CB33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F6F3-2D4B-4A4D-B430-89B667CDB189}" type="slidenum">
              <a:rPr lang="de-DE" smtClean="0"/>
              <a:t>12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EEE211-E5A0-074C-80BC-2E82DA3C36C7}"/>
              </a:ext>
            </a:extLst>
          </p:cNvPr>
          <p:cNvSpPr txBox="1"/>
          <p:nvPr/>
        </p:nvSpPr>
        <p:spPr>
          <a:xfrm>
            <a:off x="1089212" y="1704135"/>
            <a:ext cx="7301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Zusammenfassung der wichtigsten Punkte der Präsentation</a:t>
            </a:r>
          </a:p>
          <a:p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Möglichkeit zur Kontaktaufnahme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E-Mail-Adresse: </a:t>
            </a:r>
            <a:r>
              <a:rPr lang="de-AT" dirty="0" err="1"/>
              <a:t>max.mustermann@muster.com</a:t>
            </a:r>
            <a:endParaRPr lang="de-A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Webseite: https://</a:t>
            </a:r>
            <a:r>
              <a:rPr lang="de-AT" dirty="0" err="1"/>
              <a:t>www.muserwebseite.com</a:t>
            </a:r>
            <a:endParaRPr lang="de-A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Telefonnummer: +43 664 12 23 234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579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EEE85848-423E-DF4F-A41C-76DCC4CA9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559" r="10465"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A730EF-0A50-AC41-9A7E-03E62B78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Agenda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3E7A90-810E-D347-A2C0-0B2D825B0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Einleitung: Warum ist Mobile Security wichtig?</a:t>
            </a:r>
          </a:p>
          <a:p>
            <a:r>
              <a:rPr lang="de-AT" dirty="0"/>
              <a:t>Bedrohungen für mobile Geräte</a:t>
            </a:r>
          </a:p>
          <a:p>
            <a:r>
              <a:rPr lang="de-AT" dirty="0"/>
              <a:t>Sicherheitslücken von mobilen Geräten und Anwendungen</a:t>
            </a:r>
          </a:p>
          <a:p>
            <a:r>
              <a:rPr lang="de-AT" dirty="0"/>
              <a:t>Best Practices für Mobile Security</a:t>
            </a:r>
          </a:p>
          <a:p>
            <a:r>
              <a:rPr lang="de-AT" dirty="0"/>
              <a:t>Sicherheitslösungen für mobile Geräte</a:t>
            </a:r>
          </a:p>
          <a:p>
            <a:r>
              <a:rPr lang="de-AT" dirty="0"/>
              <a:t>Mobile Device Management (MDM)</a:t>
            </a:r>
          </a:p>
          <a:p>
            <a:r>
              <a:rPr lang="de-AT" dirty="0"/>
              <a:t>BYOD (Bring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Own</a:t>
            </a:r>
            <a:r>
              <a:rPr lang="de-AT" dirty="0"/>
              <a:t> Device)</a:t>
            </a:r>
          </a:p>
          <a:p>
            <a:r>
              <a:rPr lang="de-AT" dirty="0"/>
              <a:t>Zusammenfassung und Ausblick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D894D8-8204-B34F-B33F-D30F867B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FC3C86-9791-1D4F-BBF9-C3BA2FDE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62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F528EEC-D827-B64E-A5C4-5C30D9427F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6725" b="28145"/>
          <a:stretch/>
        </p:blipFill>
        <p:spPr>
          <a:xfrm>
            <a:off x="0" y="0"/>
            <a:ext cx="12192000" cy="67214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E30708-2CC5-AE41-A58D-970F17A4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Vorstellung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3F0B3E-048F-9D43-9173-CA8539490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9718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Name: Max Mustermann</a:t>
            </a:r>
          </a:p>
          <a:p>
            <a:pPr marL="0" indent="0">
              <a:buNone/>
            </a:pPr>
            <a:r>
              <a:rPr lang="de-AT" dirty="0"/>
              <a:t>Position: Angestellter Nr. 42</a:t>
            </a:r>
          </a:p>
          <a:p>
            <a:pPr marL="0" indent="0">
              <a:buNone/>
            </a:pPr>
            <a:r>
              <a:rPr lang="de-AT" dirty="0"/>
              <a:t>Infos: Hobbys, Leidenschaft, </a:t>
            </a:r>
            <a:r>
              <a:rPr lang="de-AT" dirty="0" err="1"/>
              <a:t>etc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A2399A-68BF-6D43-BFEC-A710AE7E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A28E4A-858F-224D-9ADA-10D1A5B9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F6F3-2D4B-4A4D-B430-89B667CDB189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776430-F14D-7949-918A-D2E651FAF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53050" y="720841"/>
            <a:ext cx="3026864" cy="30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5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rinnen, Zähler, mehrere enthält.&#10;&#10;Automatisch generierte Beschreibung">
            <a:extLst>
              <a:ext uri="{FF2B5EF4-FFF2-40B4-BE49-F238E27FC236}">
                <a16:creationId xmlns:a16="http://schemas.microsoft.com/office/drawing/2014/main" id="{E42EE692-B650-8C4D-8362-0752D7C51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-7732" b="15162"/>
          <a:stretch/>
        </p:blipFill>
        <p:spPr>
          <a:xfrm>
            <a:off x="0" y="-625033"/>
            <a:ext cx="12192000" cy="74830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E4AA0B-25D0-AC4B-AF11-4C289BC6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Einleitung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287B57-00BC-184C-B7A0-57AADA504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Definition von Mobile Security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Warum ist Mobile Security wichtig?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7ED6F7-8C54-F742-948E-443842BC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Einleitung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586BCB-C8AA-0145-A7DD-740F46E3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93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Person, Hand enthält.&#10;&#10;Automatisch generierte Beschreibung">
            <a:extLst>
              <a:ext uri="{FF2B5EF4-FFF2-40B4-BE49-F238E27FC236}">
                <a16:creationId xmlns:a16="http://schemas.microsoft.com/office/drawing/2014/main" id="{D4EC68BF-1B5B-4A45-AAD0-C9C9AE7A42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6752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5ED136-E57C-8A4D-9FD9-BD83719B4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Bedrohungen für mobile Geräte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B64C1F-216C-A44C-8F53-B18929A0C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Phishing-Angriffe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Schadsoftware (Malware)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Netzwerkangriffe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Verlust oder Diebstahl von mobilen Geräten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Risiken im Zusammenhang mit öffentlichen WLAN-Netzwerken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50E1F6-97E0-6146-8AEB-F45D17B8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Bedrohungen für mobile Geräte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049000-D03F-F141-A935-2D209E9A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31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DC751AD-CF1B-4146-A101-6F18F382B5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65592D0-E2D3-D341-B7A6-0F68B92E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Sicherheitslücken von mobilen Geräten und Anwendungen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41CEB8-3DC0-9E43-9208-A3E803FDE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Schwachstellen von Betriebssystemen und Anwendungen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Veraltete Software und fehlende Sicherheitsupdates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Unsichere Konfigurationen und Standardeinstellungen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DFF8E6-37C7-6E4A-9061-40411FFA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Sicherheitslücken von mobilen Geräten und Anwendungen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FE60D0-F5DA-6140-A432-12B15F43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67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8712C65-11BB-7646-A9F2-ABA33E01B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819" b="9819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5DFE4B5-E482-8346-8A68-BBB01770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Best Practices für Mobile Security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B04589-8433-454E-AA02-DEA33AD68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Sensibilisierung für Mobile Security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Verwendung von Antivirus- und Antimalware-Programmen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Passwortschutz und Zwei-Faktor-Authentifizierung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Vermeidung von öffentlichen WLAN-Netzwerken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Regelmäßige Überprüfung von Kontobewegungen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Vermeidung von unsicheren Apps und App-Stores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A0462E-479B-3643-B14A-6610C49B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Best Practices für Mobile Security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BFBBC5-C64E-E24C-8150-B40CA850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56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Person, Hand enthält.&#10;&#10;Automatisch generierte Beschreibung">
            <a:extLst>
              <a:ext uri="{FF2B5EF4-FFF2-40B4-BE49-F238E27FC236}">
                <a16:creationId xmlns:a16="http://schemas.microsoft.com/office/drawing/2014/main" id="{AE877739-D5E3-0847-915D-B694292420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-3115" b="7723"/>
          <a:stretch/>
        </p:blipFill>
        <p:spPr>
          <a:xfrm>
            <a:off x="0" y="-231494"/>
            <a:ext cx="12192000" cy="70894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8126DC-4B7C-754F-8E38-FDBB194BB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Sicherheitslösungen für mobile Geräte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722116-6500-4F44-94F4-EA1602105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Antivirus- und Antimalware-Programme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Firewalls und VPNs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Mobile </a:t>
            </a:r>
            <a:r>
              <a:rPr lang="de-AT" dirty="0" err="1"/>
              <a:t>Threat</a:t>
            </a:r>
            <a:r>
              <a:rPr lang="de-AT" dirty="0"/>
              <a:t> Defense (MTD)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Mobile </a:t>
            </a:r>
            <a:r>
              <a:rPr lang="de-AT" dirty="0" err="1"/>
              <a:t>Application</a:t>
            </a:r>
            <a:r>
              <a:rPr lang="de-AT" dirty="0"/>
              <a:t> Management (MAM)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AE90F3-A8FF-6744-9312-DEBCEC32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Sicherheitslösungen für mobile Geräte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B7DB72-3DC6-8843-B2B8-0885D55A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48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FD22A-C51B-CA49-B259-1E247B5F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Mobile Device Management (MDM)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87EC2E-CD0F-FC4E-B5F4-56F2F4665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Definition von MDM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Vorteile von MDM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Funktionen von MDM-Systemen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Herausforderungen und Risiken von MDM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15161A-785B-FA43-8E8F-426D9DF2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Mobile Device Management (MDM)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2572BC-3162-434B-B163-C3A02875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7E4C-4DE2-1C44-9483-1238556538E6}" type="slidenum">
              <a:rPr lang="de-DE" smtClean="0"/>
              <a:t>9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80AD3D-0FDE-974E-AC18-2D59D775A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418" b="408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Macintosh PowerPoint</Application>
  <PresentationFormat>Breitbild</PresentationFormat>
  <Paragraphs>81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Mobile Security</vt:lpstr>
      <vt:lpstr>Agenda</vt:lpstr>
      <vt:lpstr>Vorstellung</vt:lpstr>
      <vt:lpstr>Einleitung</vt:lpstr>
      <vt:lpstr>Bedrohungen für mobile Geräte</vt:lpstr>
      <vt:lpstr>Sicherheitslücken von mobilen Geräten und Anwendungen</vt:lpstr>
      <vt:lpstr>Best Practices für Mobile Security</vt:lpstr>
      <vt:lpstr>Sicherheitslösungen für mobile Geräte</vt:lpstr>
      <vt:lpstr>Mobile Device Management (MDM)</vt:lpstr>
      <vt:lpstr>BYOD (Bring Your Own Device)</vt:lpstr>
      <vt:lpstr>Zusammenfassung und Ausblick</vt:lpstr>
      <vt:lpstr>DANKESCHÖN FÜR DIE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Security</dc:title>
  <dc:creator>Dominik Heidegger</dc:creator>
  <cp:lastModifiedBy>Dominik Heidegger</cp:lastModifiedBy>
  <cp:revision>1</cp:revision>
  <dcterms:created xsi:type="dcterms:W3CDTF">2023-02-28T08:01:07Z</dcterms:created>
  <dcterms:modified xsi:type="dcterms:W3CDTF">2023-02-28T08:32:52Z</dcterms:modified>
</cp:coreProperties>
</file>