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00"/>
    <a:srgbClr val="D8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5BB29-E4E4-CA4C-870F-FE879E5623B8}" v="73" dt="2023-02-28T18:14:53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5"/>
    <p:restoredTop sz="94843"/>
  </p:normalViewPr>
  <p:slideViewPr>
    <p:cSldViewPr snapToGrid="0" snapToObjects="1">
      <p:cViewPr>
        <p:scale>
          <a:sx n="90" d="100"/>
          <a:sy n="90" d="100"/>
        </p:scale>
        <p:origin x="4720" y="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85407-42B2-BE42-9E6C-0D7614EC969D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33265-7041-2B4F-8F09-592BB999D5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42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BE36A-48E7-FD42-B271-B32993B26A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21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A00E0-2503-FF49-ADF6-A7B94C06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110C4A-F9FF-A44A-AD70-2AF498629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FB950-2BF7-E542-9859-836A2985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581B-EF94-1D40-A6A1-8414306F299A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8EB7B9-8527-9A47-B4FF-231096C5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26CBD-97F0-F840-A401-14969670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D428F-7CFF-864A-8A6F-B9CCCC4A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2A7E99-FD4B-EF4C-8818-85A742D7B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03B961-78B8-2343-BC13-04754059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3E4A-7E51-1C4C-98D6-5B3D27F24662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5378D-CB21-B048-BE40-9825E5A09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90D15-AA14-C746-A75B-A1D00A63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00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554432-B2D4-394B-ACAB-4D2FA6260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D4088F-17A4-8745-8725-BE2BBB30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49CCB-4CE4-D24B-9B5D-FAA19041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4176-61EB-1B46-A95F-0B04F111B576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D7AA6-A8AB-324E-85B3-52558CF8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4E3EA-8940-3C46-BAAE-70EAD2B3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2F8F4-52E1-AF46-B341-9DFA58E1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92B2FD-524A-6C46-8974-E6CE10B8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D8A305-2A3D-1D4A-AF95-21B1B3E2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31E-427C-834F-85FA-1715B84CEE8E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6E70D-FA5C-F74F-8129-DA35648F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9EB18B-0339-6449-A203-E8C38D4C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3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22E6C-3C9C-AB49-8857-AD1F68E9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25BA9-1419-B74C-B82E-6D7E7F93E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B8090-2593-0642-95CD-29080E4A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9000-D5FD-DB46-BB1E-9C951BE43408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7D0FE6-AE95-594A-BA10-80CD72A6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50AFDD-2562-8648-8853-4EFDA754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1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3C193-FDEB-E84E-83D1-E6DAF7BF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D4EA1-920E-FC40-BA27-300BE9348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513A34-553C-8047-AD23-77B93BD51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10FFAD-EE00-574F-9863-18898351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C819-0BE7-6142-B01C-F7B8230E3A40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CEF671-2302-4847-AB10-6CB60F0D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FF57DD-BB18-AA4C-B6C9-943FA274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16550-C827-3242-8BC9-A4864643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A193F-6A2C-3C4F-8AA2-0529DE01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28FCBD-F0EA-724D-A8AD-C8924E7E6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EF0219-3A43-3349-B0C5-9B9AD208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4E50B3-8B8A-5948-94E1-333163615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42F331-9DF6-D44D-AFC3-F81F856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7653-081E-514A-8D61-BB6C423C8454}" type="datetime1">
              <a:rPr lang="de-AT" smtClean="0"/>
              <a:t>28.02.23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7C3C20-38D0-5747-B3CA-9FB71DB1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30CB46-7E56-AC4F-A42B-B9030685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4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27D23-9BAE-ED42-9354-5F06CE31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CBBCC0-9B22-6046-A285-1441ECA0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6C27-3D41-944E-860C-F084F755BC39}" type="datetime1">
              <a:rPr lang="de-AT" smtClean="0"/>
              <a:t>28.02.23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228B6C-A569-F040-B627-38C079EC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C02BA-D08A-9149-BDA8-FC1F9B09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51A990-2312-CC43-BA86-ACA7D09A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9291-890B-0343-B701-E67B147FA145}" type="datetime1">
              <a:rPr lang="de-AT" smtClean="0"/>
              <a:t>28.02.23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4F5EDA-6B90-6241-B566-71BF490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ABB8E9-1195-BE44-8325-F39F07E1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4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407BD-F372-CA48-8C6F-B8D592D9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973AC-CF92-8141-BDAA-F325C376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D477F5-CE69-5048-B501-68BF5DA09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66FCFD-71CD-F348-A302-1A43F131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72E4-CD21-2347-A70F-8AD213612CF9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6AD4DE-E1E9-1943-A396-18C72190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0A1CC6-D1C0-554E-BF8C-25E46A7E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3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6E018-B6B9-F14B-AA8E-129242C7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458254-0351-8440-9D04-C0C056DA3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AB0F2-1336-6147-B382-33EDE8091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F58771-978A-E544-BC29-BB943030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350-15D7-3749-BF9A-63623BC6965D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46FC10-2C1E-3548-A988-82446F5E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79D0DF-E272-FC4E-BCC9-74313C6B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4C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002FFC-8894-1949-8E08-99695301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AE3169-71E3-BD45-8C96-6B4F577B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D6E584-ACA7-2F4D-9DF3-3E70D048C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6DC9-8AF6-8643-841F-4DFC7F1E7E37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9D6098-C03F-CD44-9247-4D940EBC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DC13E0-5079-FF4D-933C-2AA4C022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5858-CFE6-4847-A3A5-2CD87B5AF3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ecurity-insider.de/was-ist-ein-penetrationstest-a-66768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de/foto/geschaftsmann-person-hand-schild-4819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watercooler/the-curious-case-of-best-practice-syndrome-1356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Rusty_tools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bikon.news/artikel/1203-das-ende-der-demokrati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ank-yo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xsys.it/blog/penetration-test-vs-red-team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avatar-icon-placeholder-157790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ecurity-insider.de/was-ist-ein-penetrationstest-a-667683/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bedded-software-engineering.de/praxiserprobte-anforderungsmodellierung-a-77965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bedded-software-engineering.de/praxiserprobte-anforderungsmodellierung-a-77965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bedded-software-engineering.de/praxiserprobte-anforderungsmodellierung-a-77965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bedded-software-engineering.de/praxiserprobte-anforderungsmodellierung-a-77965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bedded-software-engineering.de/praxiserprobte-anforderungsmodellierung-a-77965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ilslickcoffee.com/sca-online-test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0A6ADE6-2301-B049-AFB4-6C20AB3CA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2448D7-352B-0449-81ED-5F97E7E7F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C0789E-F0D9-4649-BEC4-2B5F370AD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61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okument enthält.&#10;&#10;Automatisch generierte Beschreibung">
            <a:extLst>
              <a:ext uri="{FF2B5EF4-FFF2-40B4-BE49-F238E27FC236}">
                <a16:creationId xmlns:a16="http://schemas.microsoft.com/office/drawing/2014/main" id="{BC3A9FCF-B7F8-E14F-8539-AF0136F7B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4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9C5F9F-AAC0-A34A-85F1-849EB949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Berichterstellung und Follow-</a:t>
            </a:r>
            <a:r>
              <a:rPr lang="de-AT" dirty="0" err="1"/>
              <a:t>up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AC0615-5D2F-024C-BA8E-24DABBB42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Präsentation des Penetration-</a:t>
            </a:r>
            <a:r>
              <a:rPr lang="de-AT" dirty="0" err="1"/>
              <a:t>Testing</a:t>
            </a:r>
            <a:r>
              <a:rPr lang="de-AT" dirty="0"/>
              <a:t>-Berichts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Maßnahmen zur Beseitigung von Schwachstellen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Follow-</a:t>
            </a:r>
            <a:r>
              <a:rPr lang="de-AT" dirty="0" err="1"/>
              <a:t>up</a:t>
            </a:r>
            <a:r>
              <a:rPr lang="de-AT" dirty="0"/>
              <a:t>-Tests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384BB1-7B96-E743-9908-D057876A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Berichterstellung und Follow-</a:t>
            </a:r>
            <a:r>
              <a:rPr lang="de-AT" dirty="0" err="1"/>
              <a:t>up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B12B0D-236F-0741-AE69-7F655485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5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9DADED1-083D-0E49-AC1C-2106F33B7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" r="441"/>
          <a:stretch/>
        </p:blipFill>
        <p:spPr>
          <a:xfrm>
            <a:off x="0" y="0"/>
            <a:ext cx="12192000" cy="68818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7594DF-DAF6-7542-AFF0-33F5F052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 Practices für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D60187-A893-1744-BB9E-F3CBF915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Klare Zielsetzung des Penetration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Zusammenarbeit mit allen betroffenen Parteien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 Durchführung von Penetration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Überprüfung der eigenen Prozesse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E07CA2-2042-774F-8E08-27CA1906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Best Practices für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788750-B0BE-7F49-BBDB-FB89967D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84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E17A82F-D724-C841-B701-C7F41EDD0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163" b="6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27AF65-B780-ED40-9C12-B452BA60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Tools für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6E2036-60D2-A34C-8C61-984BFE80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Nmap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Metasploit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Nessus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Burp</a:t>
            </a:r>
            <a:r>
              <a:rPr lang="de-AT" dirty="0"/>
              <a:t> Suite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57ED08-A306-4D44-AA5D-AB54621F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Tools für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2FBD7-67AE-584B-8EE5-BE19E242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3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Anzug enthält.&#10;&#10;Automatisch generierte Beschreibung">
            <a:extLst>
              <a:ext uri="{FF2B5EF4-FFF2-40B4-BE49-F238E27FC236}">
                <a16:creationId xmlns:a16="http://schemas.microsoft.com/office/drawing/2014/main" id="{32628406-6859-8C4E-82C8-65C9D3BA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EFFB33-F4AD-5C44-9DBA-1FDBAF82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29FAB0-B18E-0848-A68D-0DDEF648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Wichtigkeit von Penetration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Phasen und Best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Unternehmen und Privatanwender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Ausblick auf zukünftige Entwicklungen in Penetration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57CE01-B9B0-3D46-9F5F-E7C97803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552473-6C41-2B4C-9E93-1F2AA5A7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40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6B6E47A-E1B9-F640-8E6D-B16EF2C2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06906-4AEF-2349-941E-F736B38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29" y="378572"/>
            <a:ext cx="10860741" cy="1325563"/>
          </a:xfrm>
        </p:spPr>
        <p:txBody>
          <a:bodyPr/>
          <a:lstStyle/>
          <a:p>
            <a:r>
              <a:rPr lang="de-DE" dirty="0"/>
              <a:t>DANKESCHÖN FÜR DIE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AB382-A7B9-2047-A628-D39AD39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E08A4-492E-424B-BA6C-0D55CB3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14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EEE211-E5A0-074C-80BC-2E82DA3C36C7}"/>
              </a:ext>
            </a:extLst>
          </p:cNvPr>
          <p:cNvSpPr txBox="1"/>
          <p:nvPr/>
        </p:nvSpPr>
        <p:spPr>
          <a:xfrm>
            <a:off x="1089212" y="170413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wichtigsten Punkte der Präsentation</a:t>
            </a:r>
          </a:p>
          <a:p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Möglichkeit zur Kontaktaufnahme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E-Mail-Adresse: </a:t>
            </a:r>
            <a:r>
              <a:rPr lang="de-AT" dirty="0" err="1"/>
              <a:t>max.mustermann@muster.com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Webseite: https://</a:t>
            </a:r>
            <a:r>
              <a:rPr lang="de-AT" dirty="0" err="1"/>
              <a:t>www.muserwebseite.com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Telefonnummer: +43 664 12 23 234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1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BE6404-EBBE-184E-A9E7-26A28D948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449" b="10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CA03CD-03FB-214B-AF97-6E506BC6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5DEB31-DA9D-4040-BC23-8F2EF4CD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Einleitung: Was ist Penetration </a:t>
            </a:r>
            <a:r>
              <a:rPr lang="de-AT" dirty="0" err="1"/>
              <a:t>Testing</a:t>
            </a:r>
            <a:r>
              <a:rPr lang="de-AT" dirty="0"/>
              <a:t>?</a:t>
            </a:r>
          </a:p>
          <a:p>
            <a:r>
              <a:rPr lang="de-AT" dirty="0"/>
              <a:t>Warum ist Penetration </a:t>
            </a:r>
            <a:r>
              <a:rPr lang="de-AT" dirty="0" err="1"/>
              <a:t>Testing</a:t>
            </a:r>
            <a:r>
              <a:rPr lang="de-AT" dirty="0"/>
              <a:t> wichtig?</a:t>
            </a:r>
          </a:p>
          <a:p>
            <a:r>
              <a:rPr lang="de-AT" dirty="0"/>
              <a:t>Arten von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Phasen des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Vorbereitung auf ein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Durchführung eines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Berichterstellung und Follow-</a:t>
            </a:r>
            <a:r>
              <a:rPr lang="de-AT" dirty="0" err="1"/>
              <a:t>up</a:t>
            </a:r>
            <a:endParaRPr lang="de-AT" dirty="0"/>
          </a:p>
          <a:p>
            <a:r>
              <a:rPr lang="de-AT" dirty="0"/>
              <a:t>Best Practices für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Tools für Penetration </a:t>
            </a:r>
            <a:r>
              <a:rPr lang="de-AT" dirty="0" err="1"/>
              <a:t>Testing</a:t>
            </a:r>
            <a:endParaRPr lang="de-AT" dirty="0"/>
          </a:p>
          <a:p>
            <a:r>
              <a:rPr lang="de-AT" dirty="0"/>
              <a:t>Zusammenfassung und Ausblick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559859-DF57-5946-9B3C-D8356A33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93528C-0D3D-934A-9F81-9FDCDD6E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4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innen, Tisch, computer, sitzend enthält.&#10;&#10;Automatisch generierte Beschreibung">
            <a:extLst>
              <a:ext uri="{FF2B5EF4-FFF2-40B4-BE49-F238E27FC236}">
                <a16:creationId xmlns:a16="http://schemas.microsoft.com/office/drawing/2014/main" id="{837D87A8-9D4A-FD4F-82B1-5F111876C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137" b="3261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30708-2CC5-AE41-A58D-970F17A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F0B3E-048F-9D43-9173-CA853949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9718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Name: Max Mustermann</a:t>
            </a:r>
          </a:p>
          <a:p>
            <a:pPr marL="0" indent="0">
              <a:buNone/>
            </a:pPr>
            <a:r>
              <a:rPr lang="de-AT" dirty="0"/>
              <a:t>Position: Angestellter Nr. 42</a:t>
            </a:r>
          </a:p>
          <a:p>
            <a:pPr marL="0" indent="0">
              <a:buNone/>
            </a:pPr>
            <a:r>
              <a:rPr lang="de-AT" dirty="0"/>
              <a:t>Infos: Hobbys, Leidenschaft, </a:t>
            </a:r>
            <a:r>
              <a:rPr lang="de-AT" dirty="0" err="1"/>
              <a:t>etc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2399A-68BF-6D43-BFEC-A710AE7E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A28E4A-858F-224D-9ADA-10D1A5B9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76430-F14D-7949-918A-D2E651FAF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53050" y="720841"/>
            <a:ext cx="3026864" cy="3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Elektronik, Schaltkreis enthält.&#10;&#10;Automatisch generierte Beschreibung">
            <a:extLst>
              <a:ext uri="{FF2B5EF4-FFF2-40B4-BE49-F238E27FC236}">
                <a16:creationId xmlns:a16="http://schemas.microsoft.com/office/drawing/2014/main" id="{EC14E091-4916-BD4F-A384-7881B676B9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7EB70C-793A-E74B-88BC-D0F7831E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1F9F2-D73E-EC44-BB2D-EFC88791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Penetration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ist Penetration </a:t>
            </a:r>
            <a:r>
              <a:rPr lang="de-AT" dirty="0" err="1"/>
              <a:t>Testing</a:t>
            </a:r>
            <a:r>
              <a:rPr lang="de-AT" dirty="0"/>
              <a:t> wichtig?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BFFD12-0E73-634E-9A54-BBB7E9C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C8DC4A-A3C3-6D4C-B5E4-2AF4B71E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A3094-A0F2-9B4E-9D0B-E26EB03D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Warum ist Penetration </a:t>
            </a:r>
            <a:r>
              <a:rPr lang="de-AT" dirty="0" err="1"/>
              <a:t>Testing</a:t>
            </a:r>
            <a:r>
              <a:rPr lang="de-AT" dirty="0"/>
              <a:t> wichtig?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5F6066-C3E1-6147-B30D-55E4581A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Identifikation von Schwachstellen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Schutz von vertraulichen Informationen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Erfüllung von Compliance-Anforderungen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Verbesserung der Sicherheit des Systems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369274-7186-1C47-A5F2-8F4A966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Warum ist Penetration </a:t>
            </a:r>
            <a:r>
              <a:rPr lang="de-AT" dirty="0" err="1"/>
              <a:t>Testing</a:t>
            </a:r>
            <a:r>
              <a:rPr lang="de-AT" dirty="0"/>
              <a:t> wichtig?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DE4E75-0A91-CA43-B707-27FF1980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 descr="Ein Bild, das Elektronik, Computer enthält.&#10;&#10;Automatisch generierte Beschreibung">
            <a:extLst>
              <a:ext uri="{FF2B5EF4-FFF2-40B4-BE49-F238E27FC236}">
                <a16:creationId xmlns:a16="http://schemas.microsoft.com/office/drawing/2014/main" id="{3C2EF1A2-1708-014B-87A6-D891706E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794"/>
            <a:ext cx="12193412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57860D8-E6BC-8D44-A6E9-5606D2D6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4" y="0"/>
            <a:ext cx="12182475" cy="68526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10D1CC-D3AF-234F-96B0-A7FC8AC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Arten von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2173C-6309-804D-B94C-16E1B08F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White Box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Black Box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Gray Box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B31DC3-3904-0A4D-937A-02C4AE68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Arten von Penetration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EFF2B3-326F-5349-8E0D-39AA722A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83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A59148-9555-9649-994A-FACD3A7645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794"/>
            <a:ext cx="12193412" cy="6858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2D5E8-F1F6-CF47-B115-B62C51E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Phasen des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1D1D19-450C-FD4A-B589-F3976E7D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Vorbereitungsphase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Informationsbeschaffung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Schwachstellenanalyse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Exploitation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Reporting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2294DC-B4DB-1446-87F2-8CB34997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Phasen des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6030B6-9B6A-5244-A8D7-0BAE2CFB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8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eptil, Schildkröte enthält.&#10;&#10;Automatisch generierte Beschreibung">
            <a:extLst>
              <a:ext uri="{FF2B5EF4-FFF2-40B4-BE49-F238E27FC236}">
                <a16:creationId xmlns:a16="http://schemas.microsoft.com/office/drawing/2014/main" id="{7FCF0D4E-B1C7-9747-8DC1-1C18C8D8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C77FEC-2BBB-9647-951F-554BFEB7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Vorbereitung auf ein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2CC258-0D3D-0846-976E-ECABA5FF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Auswahl des Penetration-</a:t>
            </a:r>
            <a:r>
              <a:rPr lang="de-AT" dirty="0" err="1"/>
              <a:t>Testing</a:t>
            </a:r>
            <a:r>
              <a:rPr lang="de-AT" dirty="0"/>
              <a:t>-Teams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Festlegung des Umfangs des Penetration </a:t>
            </a:r>
            <a:r>
              <a:rPr lang="de-AT" dirty="0" err="1"/>
              <a:t>Testing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Genehmigung von Penetration </a:t>
            </a:r>
            <a:r>
              <a:rPr lang="de-AT" dirty="0" err="1"/>
              <a:t>Testing</a:t>
            </a:r>
            <a:r>
              <a:rPr lang="de-AT" dirty="0"/>
              <a:t> durch alle betroffenen Parteien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24AAD5-0597-BD4A-801E-400B1E5D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Vorbereitung auf ein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E6FECE-DEF7-DA4E-92F1-040DA644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7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0E8867E0-8A60-AE42-970C-3036E0F24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801" b="98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C06130-BE7C-A040-88C9-215A803E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Durchführung eines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95D8A0-5CDD-3F4B-B84E-700F4AFD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Manuelle und automatisierte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Social</a:t>
            </a:r>
            <a:r>
              <a:rPr lang="de-AT" dirty="0"/>
              <a:t> Engineering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/>
              <a:t>Denial</a:t>
            </a:r>
            <a:r>
              <a:rPr lang="de-AT" dirty="0"/>
              <a:t>-</a:t>
            </a:r>
            <a:r>
              <a:rPr lang="de-AT" dirty="0" err="1"/>
              <a:t>of</a:t>
            </a:r>
            <a:r>
              <a:rPr lang="de-AT" dirty="0"/>
              <a:t>-Service Tests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860BBE-C300-1D45-8A66-E5234D2E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Durchführung eines Penetration </a:t>
            </a:r>
            <a:r>
              <a:rPr lang="de-AT" dirty="0" err="1"/>
              <a:t>Testing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90BE87-9A47-0248-B197-7BB80B3C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5858-CFE6-4847-A3A5-2CD87B5AF32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4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Breitbild</PresentationFormat>
  <Paragraphs>93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Consolas</vt:lpstr>
      <vt:lpstr>Verdana</vt:lpstr>
      <vt:lpstr>Office</vt:lpstr>
      <vt:lpstr>Penetration Testing</vt:lpstr>
      <vt:lpstr>Agenda</vt:lpstr>
      <vt:lpstr>Vorstellung</vt:lpstr>
      <vt:lpstr>Einleitung</vt:lpstr>
      <vt:lpstr>Warum ist Penetration Testing wichtig?</vt:lpstr>
      <vt:lpstr>Arten von Penetration Testing</vt:lpstr>
      <vt:lpstr>Phasen des Penetration Testing</vt:lpstr>
      <vt:lpstr>Vorbereitung auf ein Penetration Testing</vt:lpstr>
      <vt:lpstr>Durchführung eines Penetration Testing</vt:lpstr>
      <vt:lpstr>Berichterstellung und Follow-up</vt:lpstr>
      <vt:lpstr>Best Practices für Penetration Testing</vt:lpstr>
      <vt:lpstr>Tools für Penetration Testing</vt:lpstr>
      <vt:lpstr>Zusammenfassung und Ausblick</vt:lpstr>
      <vt:lpstr>DANKESCHÖN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Penetration Testing</dc:title>
  <dc:creator>Dominik Heidegger</dc:creator>
  <cp:lastModifiedBy>Dominik Heidegger</cp:lastModifiedBy>
  <cp:revision>1</cp:revision>
  <dcterms:created xsi:type="dcterms:W3CDTF">2023-02-28T16:16:57Z</dcterms:created>
  <dcterms:modified xsi:type="dcterms:W3CDTF">2023-02-28T18:15:09Z</dcterms:modified>
</cp:coreProperties>
</file>