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9" r:id="rId4"/>
    <p:sldId id="258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6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907CBF-5868-3445-B455-D93D9A322190}" v="60" dt="2023-02-27T11:16:40.9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38"/>
    <p:restoredTop sz="94694"/>
  </p:normalViewPr>
  <p:slideViewPr>
    <p:cSldViewPr snapToGrid="0" snapToObjects="1">
      <p:cViewPr>
        <p:scale>
          <a:sx n="120" d="100"/>
          <a:sy n="120" d="100"/>
        </p:scale>
        <p:origin x="3536" y="1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2F70E-EF7B-6042-9884-213C25F041CF}" type="datetimeFigureOut">
              <a:rPr lang="de-DE" smtClean="0"/>
              <a:t>27.02.23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BBDF4-2D46-8A47-BD94-5262DC8BC2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4524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BE36A-48E7-FD42-B271-B32993B26AE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4917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94E242-6795-9A4A-9595-FCE006FD7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566905C-2510-D44E-A3BE-03B6D0171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63F5E1-5213-1C43-B25C-4B92FC583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C7862-00F2-8246-ACB9-5024D9C47A27}" type="datetime1">
              <a:rPr lang="de-AT" smtClean="0"/>
              <a:t>27.02.23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01766A-0A39-A44C-A77D-39C29483D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5F8FAE-3954-9C47-81DF-9A3E2321C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7D-BCEE-9C40-8F33-BF7831F75A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9352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06ABAE-DBC3-7B48-9735-25F5B62BD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EA5E17E-A481-EE40-B32F-A0AF8F3E6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3A5411-F47F-224C-AF00-109CECDE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DE0B5-DD2F-A342-9410-AE55E24A7E9D}" type="datetime1">
              <a:rPr lang="de-AT" smtClean="0"/>
              <a:t>27.02.23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93ACEA-1844-4744-9568-F0279B2E8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E2BDF5-68AB-0641-BBDB-6BFBB81CD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7D-BCEE-9C40-8F33-BF7831F75A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268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D455DB1-3B3B-F546-B3A1-554BFD7E31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A888272-D03B-6F44-8FB3-791ADAEA2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E921F0-7571-8249-9DDB-EEF3EB0E5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9C08-7766-E149-B567-EAE1234D25CB}" type="datetime1">
              <a:rPr lang="de-AT" smtClean="0"/>
              <a:t>27.02.23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7DF1D4-840F-314C-B704-4E71409A5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E48A42-2888-2C4B-AD7C-42EF6E5AB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7D-BCEE-9C40-8F33-BF7831F75A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960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3CA31-6C4D-9948-8224-817330B8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380851-70EA-CF4E-A518-DD66918BB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CA7E94-D642-4849-881A-B9F5EFF8C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FCE99-F0D5-9B44-8C06-1736C2D3F266}" type="datetime1">
              <a:rPr lang="de-AT" smtClean="0"/>
              <a:t>27.02.23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B8982B-84E9-C74C-B481-B4F042DF1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DD63FE-7E2D-3743-AF76-16A761EA5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7D-BCEE-9C40-8F33-BF7831F75A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1631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BAA99E-D0B7-B34C-B413-F7D5AFF6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9CA85F-BC35-394D-9A9A-186789C90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1C1139-EEA4-8141-BA06-4B991F7D5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B0346-EF53-8D49-A67D-FE97F14B4FFF}" type="datetime1">
              <a:rPr lang="de-AT" smtClean="0"/>
              <a:t>27.02.23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C8CF0E-CF7C-AE46-917A-88BA0F57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623BEC4-8796-BA47-9D83-AE0CC1EF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7D-BCEE-9C40-8F33-BF7831F75A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4242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E1FC05-A3C5-9446-9FDB-7790EC3C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8530AA-17D6-CF43-BE95-398C0237F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6DCF147-CE67-5540-B14F-98AFDBF36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AC0CD58-3EFA-3740-A14A-3BECC301C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EA7B2-F2D8-574A-BBD6-EFBF256BC4C2}" type="datetime1">
              <a:rPr lang="de-AT" smtClean="0"/>
              <a:t>27.02.23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F44B1DC-31C2-E64B-9A08-FF85CC20B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53D0A2-28AF-4F4D-A9ED-EC718819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7D-BCEE-9C40-8F33-BF7831F75A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1951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1A3D8-9EE3-E14A-BA9F-955C5169F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82320E-3FFB-C147-BABE-78330A6B2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682FF2-0FEF-1140-99BA-72BB22DA0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35CAF25-28C0-F44F-A072-90B18F73E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7F8AEE1-9DD6-0945-8778-B00E71F1C2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025BED1-8684-4745-9C25-D8E1B0C32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85F8-8D82-064C-A1AD-4A18027ED2A3}" type="datetime1">
              <a:rPr lang="de-AT" smtClean="0"/>
              <a:t>27.02.23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FE0C690-BDA0-914D-8B50-6637A82FE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B5F4000-4D7F-4848-B71F-FEF3C4E0A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7D-BCEE-9C40-8F33-BF7831F75A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4654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C406E6-3C13-C141-8DDA-536D146B8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700FA78-D816-3E45-A95B-D98119F97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13E6-676A-0141-B4DB-B11348ABEF17}" type="datetime1">
              <a:rPr lang="de-AT" smtClean="0"/>
              <a:t>27.02.23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4F8C941-1CA1-9F43-84C6-E46968606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591803-33DB-124A-B2FB-43BD76E5A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7D-BCEE-9C40-8F33-BF7831F75A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753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F711D39-5927-6D47-A295-8D5E2AB52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2833-99CE-9B40-8091-6BECD4855CD3}" type="datetime1">
              <a:rPr lang="de-AT" smtClean="0"/>
              <a:t>27.02.23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FC99232-3FA1-254B-9165-0CDEA109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C606FC8-4A37-C841-9D22-CBE96BDC7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7D-BCEE-9C40-8F33-BF7831F75A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8321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7935E-3961-4342-B424-63F817061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0B3F38-EB44-1348-B957-0CCC7E3D9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388F32-2182-5B49-B5F0-358C6DADB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9EA1C1F-A57E-1D4A-BF5B-35B97BE1F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0010-671A-2A4E-AB03-5C22372CCE2E}" type="datetime1">
              <a:rPr lang="de-AT" smtClean="0"/>
              <a:t>27.02.23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38CF5BB-5F04-7E4B-8FE8-C0DEFC681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FE600E8-17A7-9541-A91C-A8D62E31A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7D-BCEE-9C40-8F33-BF7831F75A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3531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A0FAEC-3BD5-B74F-BD16-FAC0120CB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C5190D2-9B91-F140-9035-5917C98D7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CA98C9-8A90-F047-890E-97A799D38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6C40972-C9D8-7940-B462-B2F0671A7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0DA22-D5C4-B444-A18A-2A28B4DBA94C}" type="datetime1">
              <a:rPr lang="de-AT" smtClean="0"/>
              <a:t>27.02.23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257CC2-2702-D546-BB30-BDE6F4AAE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9DE55FF-31C6-6242-938F-3598807BC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7D-BCEE-9C40-8F33-BF7831F75A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2363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  <a:alpha val="91000"/>
              </a:schemeClr>
            </a:gs>
            <a:gs pos="49000">
              <a:schemeClr val="accent2">
                <a:lumMod val="0"/>
                <a:lumOff val="100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CE7CF56-BBA3-E44B-B79A-77FC35D1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A2F750-0BEC-DF48-A912-DC3BA217A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4C1605-AC54-6B40-B8CF-AB570890DE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43372-6AB4-2442-8310-6AE980193233}" type="datetime1">
              <a:rPr lang="de-AT" smtClean="0"/>
              <a:t>27.02.23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D5772C-EF03-1943-B491-A30829AEA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DB5B19-4133-F143-A309-7ADE0C2410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6167D-BCEE-9C40-8F33-BF7831F75A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33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privateinternetaccess.com/blog/how-to-purify-your-device-after-clicking-a-phishing-link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sitek.net/dont-get-phished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echnofaq.org/posts/2019/05/the-rising-threat-of-spear-phishing-in-2019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oto.wuestenigel.com/thank-you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errazamalva.blogspot.com/2013/09/agenda-escolar-london-2013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pixabay.com/en/avatar-icon-placeholder-1577909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security-insider.de/6-tipps-um-gefaelschte-e-mails-zu-erkennen-a-578057/" TargetMode="Externa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eknodiot.com/phishing-oltalama-nedir-kendimizi-nasil-koruyabiliriz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de-de/foto/abendhimmel-angeln-angelrute-blaues-wasser-1774287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lobalmagazin.com/vorerst-weniger-fischfang-in-der-nordse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echnofaq.org/posts/2019/11/how-your-staff-can-avoid-phishing-email-scam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awpixel.com/search/security%20guar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quotewit.blogspot.com/2014/01/knowledge-quotes.html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07750C2-18A0-DD4F-86E5-238E1C6490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383" r="338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A71F486-944D-4C4B-BBF3-9A30082982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Phishing-Angriffe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7EAD335-3A02-7A44-A296-2EC55CB9BD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und wie man sie verhindern kann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2873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Person, Mann, Brille, tragen enthält.&#10;&#10;Automatisch generierte Beschreibung">
            <a:extLst>
              <a:ext uri="{FF2B5EF4-FFF2-40B4-BE49-F238E27FC236}">
                <a16:creationId xmlns:a16="http://schemas.microsoft.com/office/drawing/2014/main" id="{E7A9034D-AC80-8648-889F-46E8FCFE3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36512"/>
          <a:stretch/>
        </p:blipFill>
        <p:spPr>
          <a:xfrm>
            <a:off x="1" y="0"/>
            <a:ext cx="12192000" cy="6895778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451F3A-7ED7-C74C-95A7-6A08C420D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Was tun im Falle von Phishing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DEC0DD-2DB4-AB45-94F6-6DE24CF84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Was tun im Falle von Phishing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738209B-5686-5246-9FCB-BB899AB84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7D-BCEE-9C40-8F33-BF7831F75AE7}" type="slidenum">
              <a:rPr lang="de-DE" smtClean="0"/>
              <a:t>10</a:t>
            </a:fld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1A0E908D-3781-9240-B509-BA0E5123BCB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Sofortiges Handeln bei verdächtigen Kontobewegungen oder Transaktionen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Melden von Phishing bei den entsprechenden Stellen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Ändern von Passwörtern und Überwachung von Kontobewegungen</a:t>
            </a:r>
          </a:p>
        </p:txBody>
      </p:sp>
    </p:spTree>
    <p:extLst>
      <p:ext uri="{BB962C8B-B14F-4D97-AF65-F5344CB8AC3E}">
        <p14:creationId xmlns:p14="http://schemas.microsoft.com/office/powerpoint/2010/main" val="89027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03B992-FC86-934E-BC0D-D55F76D22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Zusammenfassung und Ausblick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1B7680-F820-584B-95B2-DF82158DF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Wichtigkeit der Vorbeugung von Phishing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Zusammenfassung der Bedrohungen und Schutzmaßnahmen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Empfehlungen für Unternehmen und Privatanwender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Ausblick auf zukünftige Entwicklungen in der Phishing-Sicherheit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8B04377-FC2D-4440-8B60-C23343E1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Zusammenfassung und Ausblick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4DE57B5-5F7F-3B42-9C94-A5C86B6EF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7D-BCEE-9C40-8F33-BF7831F75AE7}" type="slidenum">
              <a:rPr lang="de-DE" smtClean="0"/>
              <a:t>11</a:t>
            </a:fld>
            <a:endParaRPr lang="de-DE"/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AA60AEF8-6E54-E14D-9E65-182980CF64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-7441"/>
          <a:stretch/>
        </p:blipFill>
        <p:spPr>
          <a:xfrm>
            <a:off x="0" y="0"/>
            <a:ext cx="13099312" cy="68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32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16B6E47A-E1B9-F640-8E6D-B16EF2C2B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2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1520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5F06906-4AEF-2349-941E-F736B38EF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29" y="378572"/>
            <a:ext cx="10860741" cy="1325563"/>
          </a:xfrm>
        </p:spPr>
        <p:txBody>
          <a:bodyPr/>
          <a:lstStyle/>
          <a:p>
            <a:r>
              <a:rPr lang="de-DE" dirty="0"/>
              <a:t>DANKESCHÖN FÜR DIE AUFMERKSAMKEIT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BAB382-A7B9-2047-A628-D39AD3993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Abschluss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FE08A4-492E-424B-BA6C-0D55CB33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F6F3-2D4B-4A4D-B430-89B667CDB189}" type="slidenum">
              <a:rPr lang="de-DE" smtClean="0"/>
              <a:t>12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EEEE211-E5A0-074C-80BC-2E82DA3C36C7}"/>
              </a:ext>
            </a:extLst>
          </p:cNvPr>
          <p:cNvSpPr txBox="1"/>
          <p:nvPr/>
        </p:nvSpPr>
        <p:spPr>
          <a:xfrm>
            <a:off x="1089212" y="1704135"/>
            <a:ext cx="73017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Zusammenfassung der wichtigsten Punkte der Präsentation</a:t>
            </a:r>
          </a:p>
          <a:p>
            <a:endParaRPr lang="de-AT" dirty="0"/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Möglichkeit zur Kontaktaufnahme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AT" dirty="0"/>
              <a:t>E-Mail-Adresse: </a:t>
            </a:r>
            <a:r>
              <a:rPr lang="de-AT" dirty="0" err="1"/>
              <a:t>max.mustermann@muster.com</a:t>
            </a:r>
            <a:endParaRPr lang="de-AT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AT" dirty="0"/>
              <a:t>Webseite: https://</a:t>
            </a:r>
            <a:r>
              <a:rPr lang="de-AT" dirty="0" err="1"/>
              <a:t>www.muserwebseite.com</a:t>
            </a:r>
            <a:endParaRPr lang="de-AT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AT" dirty="0"/>
              <a:t>Telefonnummer: +43 664 12 23 234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2412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E252D852-0586-EB4B-AF48-1CCBC4CD4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801" b="142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31E3E32-EACE-874B-A03A-8A3C46EF3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Agenda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F6BCD1-5D1A-5D4E-A8E3-80D357F8E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Einleitung: Was ist Phishing?</a:t>
            </a:r>
          </a:p>
          <a:p>
            <a:r>
              <a:rPr lang="de-AT" dirty="0"/>
              <a:t>Techniken des Phishing</a:t>
            </a:r>
          </a:p>
          <a:p>
            <a:r>
              <a:rPr lang="de-AT" dirty="0"/>
              <a:t>Beispiele für erfolgreiche Phishing-Angriffe</a:t>
            </a:r>
          </a:p>
          <a:p>
            <a:r>
              <a:rPr lang="de-AT" dirty="0"/>
              <a:t>Auswirkungen von Phishing</a:t>
            </a:r>
          </a:p>
          <a:p>
            <a:r>
              <a:rPr lang="de-AT" dirty="0"/>
              <a:t>Wie man sich vor Phishing schützen kann</a:t>
            </a:r>
          </a:p>
          <a:p>
            <a:r>
              <a:rPr lang="de-AT" dirty="0"/>
              <a:t>Best Practices zur Vorbeugung von Phishing</a:t>
            </a:r>
          </a:p>
          <a:p>
            <a:r>
              <a:rPr lang="de-AT" dirty="0"/>
              <a:t>Was tun im Falle von Phishing?</a:t>
            </a:r>
          </a:p>
          <a:p>
            <a:r>
              <a:rPr lang="de-AT" dirty="0"/>
              <a:t>Zusammenfassung und Ausblick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51911BE-1CC8-D541-9203-A44D846A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Agenda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2248D1-9079-C847-82DD-92C0704A8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7D-BCEE-9C40-8F33-BF7831F75AE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9452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F528EEC-D827-B64E-A5C4-5C30D9427F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6725" b="28145"/>
          <a:stretch/>
        </p:blipFill>
        <p:spPr>
          <a:xfrm>
            <a:off x="0" y="0"/>
            <a:ext cx="12192000" cy="67214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AE30708-2CC5-AE41-A58D-970F17A45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Vorstellung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3F0B3E-048F-9D43-9173-CA8539490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49718" cy="4351338"/>
          </a:xfrm>
        </p:spPr>
        <p:txBody>
          <a:bodyPr/>
          <a:lstStyle/>
          <a:p>
            <a:pPr marL="0" indent="0">
              <a:buNone/>
            </a:pPr>
            <a:r>
              <a:rPr lang="de-AT" dirty="0"/>
              <a:t>Name: Max Mustermann</a:t>
            </a:r>
          </a:p>
          <a:p>
            <a:pPr marL="0" indent="0">
              <a:buNone/>
            </a:pPr>
            <a:r>
              <a:rPr lang="de-AT" dirty="0"/>
              <a:t>Position: Angestellter Nr. 42</a:t>
            </a:r>
          </a:p>
          <a:p>
            <a:pPr marL="0" indent="0">
              <a:buNone/>
            </a:pPr>
            <a:r>
              <a:rPr lang="de-AT" dirty="0"/>
              <a:t>Infos: Hobbys, Leidenschaft, </a:t>
            </a:r>
            <a:r>
              <a:rPr lang="de-AT" dirty="0" err="1"/>
              <a:t>etc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A2399A-68BF-6D43-BFEC-A710AE7E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Vorstellung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A28E4A-858F-224D-9ADA-10D1A5B96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F6F3-2D4B-4A4D-B430-89B667CDB189}" type="slidenum">
              <a:rPr lang="de-DE" smtClean="0"/>
              <a:t>3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9776430-F14D-7949-918A-D2E651FAF2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853050" y="720841"/>
            <a:ext cx="3026864" cy="302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06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6EC4D114-D9EE-D14B-9B84-403F5E39D1A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4CCB39-3F22-2E43-A356-03B12541C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Einleitung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86A455-BE42-3C48-A5B4-22CF4DCE4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Definition von Phishing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Warum ist Phishing ein Problem?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9C8F90E-0090-1E4B-BC5F-6C97DA4B2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Einleitung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AA95562-B35B-514B-8FF6-B052A64C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7D-BCEE-9C40-8F33-BF7831F75AE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8410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F1D39751-273A-F949-A1F9-5A959D9E3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2FC10FB-E30F-034B-B379-0D66889F0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Techniken des Phishing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CE1453D-73C5-ED46-A01B-1535EECF2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Techniken des Phishing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4F13835-03E0-D14F-8878-42A0CF8A2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7D-BCEE-9C40-8F33-BF7831F75AE7}" type="slidenum">
              <a:rPr lang="de-DE" smtClean="0"/>
              <a:t>5</a:t>
            </a:fld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98A53EFE-D7C4-3440-AB52-C1784ECE776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AT" dirty="0" err="1"/>
              <a:t>Spear</a:t>
            </a:r>
            <a:r>
              <a:rPr lang="de-AT" dirty="0"/>
              <a:t> Phishing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Whaling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 err="1"/>
              <a:t>Clone</a:t>
            </a:r>
            <a:r>
              <a:rPr lang="de-AT" dirty="0"/>
              <a:t> Phishing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Link Manipulation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Man-in-</a:t>
            </a:r>
            <a:r>
              <a:rPr lang="de-AT" dirty="0" err="1"/>
              <a:t>the</a:t>
            </a:r>
            <a:r>
              <a:rPr lang="de-AT" dirty="0"/>
              <a:t>-</a:t>
            </a:r>
            <a:r>
              <a:rPr lang="de-AT" dirty="0" err="1"/>
              <a:t>Middle</a:t>
            </a:r>
            <a:r>
              <a:rPr lang="de-AT" dirty="0"/>
              <a:t>-Phishing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 err="1"/>
              <a:t>Vishing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39522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raußen, Wasser, Boot, Himmel enthält.&#10;&#10;Automatisch generierte Beschreibung">
            <a:extLst>
              <a:ext uri="{FF2B5EF4-FFF2-40B4-BE49-F238E27FC236}">
                <a16:creationId xmlns:a16="http://schemas.microsoft.com/office/drawing/2014/main" id="{C4440EA6-9314-654D-9880-4E1C6DFCB2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5001" b="19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49BBE46-B8BE-254C-9143-DD7051615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74680" cy="1325563"/>
          </a:xfrm>
        </p:spPr>
        <p:txBody>
          <a:bodyPr/>
          <a:lstStyle/>
          <a:p>
            <a:r>
              <a:rPr lang="de-AT" dirty="0"/>
              <a:t>Beispiele für erfolgreiche Phishing-Angriffe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227B45-B2E0-DB48-81EF-1D2CF9E86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Fälle von erfolgreichen Phishing-Angriffen auf Unternehmen und Privatpersonen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Erfolgschancen und Schwachstellen von Phishing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3F867D-8FC9-9542-9B2F-F6D45DF74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Beispiele für erfolgreiche Phishing-Angriffe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9C952F-5F8F-DE4C-8E02-7BAFF7185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7D-BCEE-9C40-8F33-BF7831F75AE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7183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ECE1251-5382-1643-BE93-5139FE6C53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" y="-14932"/>
            <a:ext cx="12224583" cy="687293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7F998B1-ABD6-494D-AEBF-5FD7F4DEB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Auswirkungen von Phishing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D76DDC-8847-D74A-9843-79222C6E1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Finanzielle Auswirkungen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Rufschädigung und Vertrauensverlust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Rechtliche Konsequenzen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B48BABF-E1EF-BE44-A814-768116A3D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Auswirkungen von Phishing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02A8758-1029-D443-9CBF-7D12B9810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7D-BCEE-9C40-8F33-BF7831F75AE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1454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1A554E-ECD7-2444-81D3-66414211F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Wie man sich vor Phishing schützen kann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7362C3-2B05-EE40-B8FF-330B4BBC2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Sensibilisierung für Phishing-Methoden und -Angriffe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Schulung von Mitarbeitern und Privatanwendern zur Identifizierung von Phishing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Verwendung von Sicherheitssoftware, einschließlich Antivirus- und Antimalware-Programmen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Regelmäßige Überprüfung von Kontobewegungen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Verwendung von starken Passwörtern und regelmäßiger Änderung von Passwörtern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Verwendung von Zwei-Faktor-Authentifizierung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Vermeidung von öffentlichem Wi-Fi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A5BD32-75D3-D74E-B124-59E4FE85F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Wie man sich vor Phishing schützen kann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ED29C55-E3D7-D741-B70B-3FB1C415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7D-BCEE-9C40-8F33-BF7831F75AE7}" type="slidenum">
              <a:rPr lang="de-DE" smtClean="0"/>
              <a:t>8</a:t>
            </a:fld>
            <a:endParaRPr lang="de-DE"/>
          </a:p>
        </p:txBody>
      </p:sp>
      <p:pic>
        <p:nvPicPr>
          <p:cNvPr id="7" name="Grafik 6" descr="Ein Bild, das Text, Uhr, Licht enthält.&#10;&#10;Automatisch generierte Beschreibung">
            <a:extLst>
              <a:ext uri="{FF2B5EF4-FFF2-40B4-BE49-F238E27FC236}">
                <a16:creationId xmlns:a16="http://schemas.microsoft.com/office/drawing/2014/main" id="{6E6C9D13-E7BD-0B41-A91A-4AC8EEC010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7181" b="265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92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Licht enthält.&#10;&#10;Automatisch generierte Beschreibung">
            <a:extLst>
              <a:ext uri="{FF2B5EF4-FFF2-40B4-BE49-F238E27FC236}">
                <a16:creationId xmlns:a16="http://schemas.microsoft.com/office/drawing/2014/main" id="{A6779227-2F75-5841-B7C1-8E5CED87FC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F63658E-7C34-EE40-BD03-9836C2297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Best Practices zur Vorbeugung von Phishing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42085A-1B40-4D49-B801-94E0C0634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Sicherheitsbewusstsein in der Organisation fördern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Regelmäßige Schulungen und Überprüfungen der Sicherheitsmaßnahmen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Richtlinien zur Identifikation und Vermeidung von Phishing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D001F60-5EA6-AA43-9370-1A0D5B70D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Best Practices zur Vorbeugung von Phishing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DCCE68E-A267-304B-88F7-9C8C763F3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7D-BCEE-9C40-8F33-BF7831F75AE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2225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Violet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</Words>
  <Application>Microsoft Macintosh PowerPoint</Application>
  <PresentationFormat>Breitbild</PresentationFormat>
  <Paragraphs>83</Paragraphs>
  <Slides>12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</vt:lpstr>
      <vt:lpstr>Phishing-Angriffe</vt:lpstr>
      <vt:lpstr>Agenda</vt:lpstr>
      <vt:lpstr>Vorstellung</vt:lpstr>
      <vt:lpstr>Einleitung</vt:lpstr>
      <vt:lpstr>Techniken des Phishing</vt:lpstr>
      <vt:lpstr>Beispiele für erfolgreiche Phishing-Angriffe</vt:lpstr>
      <vt:lpstr>Auswirkungen von Phishing</vt:lpstr>
      <vt:lpstr>Wie man sich vor Phishing schützen kann</vt:lpstr>
      <vt:lpstr>Best Practices zur Vorbeugung von Phishing</vt:lpstr>
      <vt:lpstr>Was tun im Falle von Phishing</vt:lpstr>
      <vt:lpstr>Zusammenfassung und Ausblick</vt:lpstr>
      <vt:lpstr>DANKESCHÖN FÜR DIE AUFMERKSAMKEIT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Dominik Heidegger</dc:creator>
  <cp:lastModifiedBy>Dominik Heidegger</cp:lastModifiedBy>
  <cp:revision>1</cp:revision>
  <dcterms:created xsi:type="dcterms:W3CDTF">2023-02-27T10:59:11Z</dcterms:created>
  <dcterms:modified xsi:type="dcterms:W3CDTF">2023-02-27T11:16:49Z</dcterms:modified>
</cp:coreProperties>
</file>