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0"/>
    <p:restoredTop sz="94694"/>
  </p:normalViewPr>
  <p:slideViewPr>
    <p:cSldViewPr snapToGrid="0" snapToObjects="1">
      <p:cViewPr>
        <p:scale>
          <a:sx n="100" d="100"/>
          <a:sy n="100" d="100"/>
        </p:scale>
        <p:origin x="4296" y="2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5B8E2-A950-B149-B06B-D31F0E8849D3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0CC0-0656-E943-8A5B-BA397334F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BE36A-48E7-FD42-B271-B32993B26AE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87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3D25A-032B-F04D-9E32-044667224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65F365-CE33-B349-899E-DDEC8ACF7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13A57F-9712-B749-8302-02155C32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98EE-AC56-1F41-9964-EA269CF5B208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17B76C-D64A-B444-A7DD-61C5B8B7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2BDD7A-7288-2D42-8AC8-2A888BD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43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690E6-9089-E040-975B-B7C602CC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DB0113-FB95-E948-AA05-C93834D00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122F67-B4A3-E542-817F-44592DFE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6CCD-4489-794C-AFF5-09CB662BD68F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B5E903-C5B7-CF48-8000-49DBA12B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310EA3-DD70-3B4A-9420-0EF9A7AA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27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D824951-7AD3-094D-B819-471392DCF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17435F-CDAF-5649-8B36-26B5586CF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FE3E93-C82E-5641-ACA1-B1B67D5F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0DC6-6911-534C-82A2-18208CF0FEE5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08AD6E-0481-6E45-9933-D3D4583A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74D5D8-545E-4547-9483-F02EBBF6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22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368CA-B9C5-E44A-BF10-9D5BD8668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5CFE7F-6C82-9D4C-9DB0-A21E81E3A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854412-6AEC-3043-BA97-5A337941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210A-E2A0-B24F-B6C9-0C7FEDD52423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183BF1-4AF2-4940-9198-795E2D67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7D4A9C-E240-4E44-B00D-D3F0886E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42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4D1C7-9B1A-3449-A432-479CF9AD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83C6FA-6ABB-C246-9B4F-DFAC9EA68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362E5B-D6C9-8041-95AA-9933C900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1020-6C1C-124F-8A1D-AA0373BEA327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A853AE-C61F-974C-8C08-7E9E9ED2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68B41F-4502-C040-A708-2DB7C62C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96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9A6DD-3D64-8A4B-93BB-72D743C1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C6932F-3188-214D-864C-555F475A7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F70E21-F301-F344-A9CB-12D00362A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3A1F7C-5CFE-9442-90EE-713799BF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B21-5DC1-9343-82D7-6C3FE66ABD76}" type="datetime1">
              <a:rPr lang="de-AT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79BA6C-5184-9847-937C-9FC623CA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BF300-0D66-0A45-A6CC-390AAD35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99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E7B40-EEBC-C344-AAE9-72FFEEC3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A4846A-EE32-DF44-86FE-2D31DB813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34FF31-E78A-B541-B3C1-D61C6474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CA24FC-FB03-604A-BF50-EDFBC3724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03CC9E4-E64D-2B4F-BCCB-514874CC8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52E233-FA87-B64B-8835-110C327A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A26F-42BE-BF47-BA8D-4AF9B6A14B32}" type="datetime1">
              <a:rPr lang="de-AT" smtClean="0"/>
              <a:t>27.02.23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D8AE56-C5FE-3449-85DA-03C45C3E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1FDE8B-BB55-B14D-AB63-C1484143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7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F47D8-62D8-4B4C-94D1-C08F6943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C8723-189D-184A-B7BF-39E40F39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628-D3B1-BA44-A9C3-FBE7B4E7FD69}" type="datetime1">
              <a:rPr lang="de-AT" smtClean="0"/>
              <a:t>27.02.23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D57C9-90E6-AF43-9418-79B7B1A7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5C350F-75E2-F14B-B327-342B6C06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10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77BE4F-C82D-944E-872F-87CDC636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CA6D-F909-0E4B-B846-53D4EEEFFB68}" type="datetime1">
              <a:rPr lang="de-AT" smtClean="0"/>
              <a:t>27.02.23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52529F-19AB-CC49-9826-042D561A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2D5C2F-F504-544A-BC42-DC533CCC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09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C5773-D244-B94D-AADD-7B284A5B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B07B4-74CE-D14E-B7B0-F9FBACAF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FC7491-DD8F-DE45-AED5-30C6AF8D8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171DD5-3D8E-304B-8BF1-0380A38B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00D8-DBC9-8345-94AC-BFC99C0F0FBD}" type="datetime1">
              <a:rPr lang="de-AT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F622AF-E03A-A744-985C-56DE33DF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78D92D-53CF-144B-9B05-A4D9FC72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31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CD90A-A61A-AF4C-8EFC-5CE6EA98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43EE18-8314-5A44-B7C6-C530A1EA8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6B786A-E2A0-A74F-9448-613EF209E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AC47FB-3E44-4B47-98DC-E7B6D48B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04C6-1849-E748-A2EA-67E6527B331E}" type="datetime1">
              <a:rPr lang="de-AT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EBEB06-AC9C-8343-B18C-B7FD7093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58C3AF-BBD2-134B-BA4F-D95EFF61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26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32C271A-5737-7542-BFEB-71FC03D9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C13F93-2C97-2947-840B-011433E8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B95B75-3E26-704E-B695-13937A28C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9A0EF-E695-AD42-86CD-DCFA9C3824DA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6D7F42-6F39-624A-9C5E-BC50D7C9A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E72E14-C805-0545-B6DD-89375056A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A073-12FD-3844-A00A-D2BBFA294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8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afespace.qa/en/topic/understanding-social-engineer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iminologiacr.com/2019/06/15/social-engineering-manipulating-mind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ivia.wordpress.com/2010/05/31/social-engeenering-nei-panni-di-tutti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thank-yo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9152&amp;picture=agend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avatar-icon-placeholder-1577909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rivacynow.eu/category/news/cybersecurity-inside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space.qa/en/topic/why-do-people-fall-victim-social-engineering-attack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sys.it/blog/social-engineering-esempi-e-protezion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me.blog/tag/social-engineeri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baobabbleu.com/category/grammaire/lexpression-de-la-cause-et-de-la-consequenc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erlo.org/community/106848/social-enginee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-insider.de/was-ist-social-engineering-a-633582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2000">
              <a:schemeClr val="accent2">
                <a:lumMod val="0"/>
                <a:lumOff val="10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76B0C24-72BE-4E4A-B4E8-4B00DE17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B98C6B-5D06-554B-85D5-AFA7B871C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Social</a:t>
            </a:r>
            <a:r>
              <a:rPr lang="de-AT" dirty="0"/>
              <a:t> Engineering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060448-CC40-8849-B984-74268BF77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und wie man sich schützen kann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4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A934D29-6B2A-7644-B9BF-BE5CC0E5A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848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0B95AD-C6E9-974C-A512-93602AEE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tun im Falle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E92047-003B-4544-A058-5C0603E9A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Sofortiges Handeln bei verdächtigen Kontobewegungen oder Transaktionen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Melden von </a:t>
            </a:r>
            <a:r>
              <a:rPr lang="de-AT" dirty="0" err="1"/>
              <a:t>Social</a:t>
            </a:r>
            <a:r>
              <a:rPr lang="de-AT" dirty="0"/>
              <a:t> Engineering bei den entsprechenden 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Ändern von Passwörtern und Überwachung von Kontobewegungen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71D41E-33E8-EC42-99BC-81EB702C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Was tun im Falle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91E04E-E6DB-9B49-B10A-E5F08CE8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C54EA-EC0D-584A-A297-DA6F4F63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Zusammenfassung und Ausblick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9847DB-3179-E942-ACC0-37DB4796E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Wichtigkeit der Vorbeugung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Zusammenfassung der Bedrohungen und Schutzmaßnahmen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Empfehlungen für Unternehmen und Privatanwender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Ausblick auf zukünftige Entwicklungen in der </a:t>
            </a:r>
            <a:br>
              <a:rPr lang="de-AT" dirty="0"/>
            </a:br>
            <a:r>
              <a:rPr lang="de-AT" dirty="0" err="1"/>
              <a:t>Social</a:t>
            </a:r>
            <a:r>
              <a:rPr lang="de-AT" dirty="0"/>
              <a:t> Engineering-Sicherheit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E12A25-BBBC-B449-B3BF-A3B4950E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Zusammenfassung und Ausblick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444DC8-8FD9-AC4D-BE6A-F7D78F52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 descr="Ein Bild, das Hydrozoen enthält.&#10;&#10;Automatisch generierte Beschreibung">
            <a:extLst>
              <a:ext uri="{FF2B5EF4-FFF2-40B4-BE49-F238E27FC236}">
                <a16:creationId xmlns:a16="http://schemas.microsoft.com/office/drawing/2014/main" id="{17AE4BDD-AE71-AD4C-99E0-9CD41FC3F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442" b="21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7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6B6E47A-E1B9-F640-8E6D-B16EF2C2B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52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F06906-4AEF-2349-941E-F736B38E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29" y="378572"/>
            <a:ext cx="10860741" cy="1325563"/>
          </a:xfrm>
        </p:spPr>
        <p:txBody>
          <a:bodyPr/>
          <a:lstStyle/>
          <a:p>
            <a:r>
              <a:rPr lang="de-DE" dirty="0"/>
              <a:t>DANKESCHÖN FÜR DIE AUFMERKSAMKEIT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BAB382-A7B9-2047-A628-D39AD39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FE08A4-492E-424B-BA6C-0D55CB33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F6F3-2D4B-4A4D-B430-89B667CDB189}" type="slidenum">
              <a:rPr lang="de-DE" smtClean="0"/>
              <a:t>12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EEE211-E5A0-074C-80BC-2E82DA3C36C7}"/>
              </a:ext>
            </a:extLst>
          </p:cNvPr>
          <p:cNvSpPr txBox="1"/>
          <p:nvPr/>
        </p:nvSpPr>
        <p:spPr>
          <a:xfrm>
            <a:off x="1089212" y="1704135"/>
            <a:ext cx="730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Zusammenfassung der wichtigsten Punkte der Präsentation</a:t>
            </a:r>
          </a:p>
          <a:p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Möglichkeit zur Kontaktaufnahme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E-Mail-Adresse: </a:t>
            </a:r>
            <a:r>
              <a:rPr lang="de-AT" dirty="0" err="1"/>
              <a:t>max.mustermann@muster.com</a:t>
            </a: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Webseite: https://</a:t>
            </a:r>
            <a:r>
              <a:rPr lang="de-AT" dirty="0" err="1"/>
              <a:t>www.muserwebseite.com</a:t>
            </a: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Telefonnummer: +43 664 12 23 234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68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5C31BB1-036D-8A41-B497-CE4684D79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6976C1-3168-714C-B2AF-1BD25CE1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C781D8-4F71-1A4E-B288-DFEF203D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Einleitung: Was ist </a:t>
            </a:r>
            <a:r>
              <a:rPr lang="de-AT" dirty="0" err="1"/>
              <a:t>Social</a:t>
            </a:r>
            <a:r>
              <a:rPr lang="de-AT" dirty="0"/>
              <a:t> Engineering?</a:t>
            </a:r>
          </a:p>
          <a:p>
            <a:r>
              <a:rPr lang="de-AT" dirty="0"/>
              <a:t>Techniken des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</a:p>
          <a:p>
            <a:r>
              <a:rPr lang="de-AT" dirty="0"/>
              <a:t>Beispiele für erfolgreiche </a:t>
            </a:r>
            <a:r>
              <a:rPr lang="de-AT" dirty="0" err="1"/>
              <a:t>Social</a:t>
            </a:r>
            <a:r>
              <a:rPr lang="de-AT" dirty="0"/>
              <a:t> Engineering-Angriffe</a:t>
            </a:r>
          </a:p>
          <a:p>
            <a:r>
              <a:rPr lang="de-AT" dirty="0"/>
              <a:t>Auswirkungen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</a:p>
          <a:p>
            <a:r>
              <a:rPr lang="de-AT" dirty="0"/>
              <a:t>Wie man sich vor </a:t>
            </a:r>
            <a:r>
              <a:rPr lang="de-AT" dirty="0" err="1"/>
              <a:t>Social</a:t>
            </a:r>
            <a:r>
              <a:rPr lang="de-AT" dirty="0"/>
              <a:t> Engineering schützen kann</a:t>
            </a:r>
          </a:p>
          <a:p>
            <a:r>
              <a:rPr lang="de-AT" dirty="0"/>
              <a:t>Best Practices zur Vorbeugung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</a:p>
          <a:p>
            <a:r>
              <a:rPr lang="de-AT" dirty="0"/>
              <a:t>Was tun im Falle von </a:t>
            </a:r>
            <a:r>
              <a:rPr lang="de-AT" dirty="0" err="1"/>
              <a:t>Social</a:t>
            </a:r>
            <a:r>
              <a:rPr lang="de-AT" dirty="0"/>
              <a:t> Engineering?</a:t>
            </a:r>
          </a:p>
          <a:p>
            <a:r>
              <a:rPr lang="de-AT" dirty="0"/>
              <a:t>Zusammenfassung und Ausblick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3D21B9-1D5E-6A47-8223-53968E13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Agenda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D38E38-330A-A84D-B82F-3F8EDEC5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16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C6F6124-2FC5-224D-9A47-F977776A4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8185"/>
          <a:stretch/>
        </p:blipFill>
        <p:spPr>
          <a:xfrm>
            <a:off x="3058" y="6722"/>
            <a:ext cx="12188941" cy="68512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E30708-2CC5-AE41-A58D-970F17A4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Vorstellung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3F0B3E-048F-9D43-9173-CA853949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9718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Name: Max Mustermann</a:t>
            </a:r>
          </a:p>
          <a:p>
            <a:pPr marL="0" indent="0">
              <a:buNone/>
            </a:pPr>
            <a:r>
              <a:rPr lang="de-AT" dirty="0"/>
              <a:t>Position: Angestellter Nr. 42</a:t>
            </a:r>
          </a:p>
          <a:p>
            <a:pPr marL="0" indent="0">
              <a:buNone/>
            </a:pPr>
            <a:r>
              <a:rPr lang="de-AT" dirty="0"/>
              <a:t>Infos: Hobbys, Leidenschaft, </a:t>
            </a:r>
            <a:r>
              <a:rPr lang="de-AT" dirty="0" err="1"/>
              <a:t>etc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A2399A-68BF-6D43-BFEC-A710AE7E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Vorstellung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A28E4A-858F-224D-9ADA-10D1A5B9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F6F3-2D4B-4A4D-B430-89B667CDB189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776430-F14D-7949-918A-D2E651FAF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53050" y="720841"/>
            <a:ext cx="3026864" cy="30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4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23EA277-BC3F-4A4A-B78A-1435D2DB1B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8A6177-AAF2-0D4A-962F-A14BDA0F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Einleitung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0AC2A9-F96A-E746-B66F-37067933B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Definition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Warum ist </a:t>
            </a:r>
            <a:r>
              <a:rPr lang="de-AT" dirty="0" err="1"/>
              <a:t>Social</a:t>
            </a:r>
            <a:r>
              <a:rPr lang="de-AT" dirty="0"/>
              <a:t> Engineering ein Problem?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9F6AAE-8711-CE42-AA18-1AA091C1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Einleitung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268B19-4B71-C649-9CB6-CE3876CE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12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00BFD5F-4C93-0E47-BFFF-151D783D4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EE9FC3-8EDA-2740-86B9-F0A4FAF6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Techniken des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2E5DD-3971-4348-84CA-3F62CC4E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Phishing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Spear</a:t>
            </a:r>
            <a:r>
              <a:rPr lang="de-AT" dirty="0"/>
              <a:t> Phishing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Pretexting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Baiting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Eliciting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Quid</a:t>
            </a:r>
            <a:r>
              <a:rPr lang="de-AT" dirty="0"/>
              <a:t> pro quo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445A74-2A00-C347-8117-E90FAE46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Techniken des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DD1033-E914-5F42-8A13-7110FB3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64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DA6C0D9-8E01-5A44-A69F-400E09DE15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1112"/>
            <a:ext cx="12192000" cy="68691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7BFB25-A033-1F44-9AFA-C01DF35D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Beispiele für erfolgreiche </a:t>
            </a:r>
            <a:r>
              <a:rPr lang="de-AT" dirty="0" err="1"/>
              <a:t>Social</a:t>
            </a:r>
            <a:r>
              <a:rPr lang="de-AT" dirty="0"/>
              <a:t> Engineering-Angriffe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3607DE-008A-AE45-93C4-0CF54247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Fälle von erfolgreichen </a:t>
            </a:r>
            <a:r>
              <a:rPr lang="de-AT" dirty="0" err="1"/>
              <a:t>Social</a:t>
            </a:r>
            <a:r>
              <a:rPr lang="de-AT" dirty="0"/>
              <a:t> Engineering-Angriffen auf Unternehmen und Privatpersonen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Erfolgschancen und Schwachstellen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1715FE-41C0-9347-BEF6-25E5216B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Beispiele für erfolgreiche </a:t>
            </a:r>
            <a:r>
              <a:rPr lang="de-AT" dirty="0" err="1"/>
              <a:t>Social</a:t>
            </a:r>
            <a:r>
              <a:rPr lang="de-AT" dirty="0"/>
              <a:t> Engineering-Angriffe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6E3059-44F3-D744-B1CB-D9C1D26F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33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B0A08-E06F-B341-8F6B-E9B22623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Auswirkungen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85221B-7D20-CE46-94EA-67A88FAD2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Finanzielle Auswirkungen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Rufschädigung und Vertrauensverlust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Rechtliche Konsequenzen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1277A6-CF3D-744D-B27D-E65D592E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Auswirkungen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2E5FC5-9A59-E34D-BB4F-126CD78D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7</a:t>
            </a:fld>
            <a:endParaRPr lang="de-DE"/>
          </a:p>
        </p:txBody>
      </p:sp>
      <p:pic>
        <p:nvPicPr>
          <p:cNvPr id="7" name="Grafik 6" descr="Ein Bild, das Text, Schiefertafel, draußen enthält.&#10;&#10;Automatisch generierte Beschreibung">
            <a:extLst>
              <a:ext uri="{FF2B5EF4-FFF2-40B4-BE49-F238E27FC236}">
                <a16:creationId xmlns:a16="http://schemas.microsoft.com/office/drawing/2014/main" id="{983670AD-6974-D347-BE78-AF309287F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802"/>
          <a:stretch/>
        </p:blipFill>
        <p:spPr>
          <a:xfrm>
            <a:off x="0" y="0"/>
            <a:ext cx="12192000" cy="71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6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Fabrik enthält.&#10;&#10;Automatisch generierte Beschreibung">
            <a:extLst>
              <a:ext uri="{FF2B5EF4-FFF2-40B4-BE49-F238E27FC236}">
                <a16:creationId xmlns:a16="http://schemas.microsoft.com/office/drawing/2014/main" id="{8DB0E3AE-60F6-174F-A77C-48D8547BC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7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BFCE23-B13E-674A-9237-C0AEBD67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Wie man sich vor </a:t>
            </a:r>
            <a:r>
              <a:rPr lang="de-AT" dirty="0" err="1"/>
              <a:t>Social</a:t>
            </a:r>
            <a:r>
              <a:rPr lang="de-AT" dirty="0"/>
              <a:t> Engineering schützen kann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104C63-9366-E24A-88D1-86904A83A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Sensibilisierung für </a:t>
            </a:r>
            <a:r>
              <a:rPr lang="de-AT" dirty="0" err="1"/>
              <a:t>Social</a:t>
            </a:r>
            <a:r>
              <a:rPr lang="de-AT" dirty="0"/>
              <a:t> Engineering-Methoden und -Angriffe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Schulung von Mitarbeitern und Privatanwendern zur Identifizierung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Sicherheitssoftware, einschließlich Antivirus- und Antimalware-Programmen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Regelmäßige Überprüfung von Kontobewegungen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starken Passwörtern und regelmäßiger Änderung von Passwörtern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Zwei-Faktor-Authentifizierung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Vermeidung von öffentlichem Wi-Fi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CA0089-7997-2342-B25F-A41FD0F4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Wie man sich vor </a:t>
            </a:r>
            <a:r>
              <a:rPr lang="de-AT" dirty="0" err="1"/>
              <a:t>Social</a:t>
            </a:r>
            <a:r>
              <a:rPr lang="de-AT" dirty="0"/>
              <a:t> Engineering schützen kann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570B14-CDF8-B34A-AD5A-5EA01118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61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75D33-0D2A-5C4F-80D4-7FAEA2D0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Best Practices zur Vorbeugung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1DC9C1-A891-6F4C-9A71-F897CE86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Sicherheitsbewusstsein in der Organisation fördern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Regelmäßige Schulungen und Überprüfungen der Sicherheitsmaßnahmen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Richtlinien zur Identifikation und Vermeidung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0EF4C1-2B62-504D-AB0E-71B4C263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Best Practices zur Vorbeugung von </a:t>
            </a:r>
            <a:r>
              <a:rPr lang="de-AT" dirty="0" err="1"/>
              <a:t>Social</a:t>
            </a:r>
            <a:r>
              <a:rPr lang="de-AT" dirty="0"/>
              <a:t> Engineering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390299-2E13-4C47-B483-66BD987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A073-12FD-3844-A00A-D2BBFA2942A2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 descr="Ein Bild, das Silhouette enthält.&#10;&#10;Automatisch generierte Beschreibung">
            <a:extLst>
              <a:ext uri="{FF2B5EF4-FFF2-40B4-BE49-F238E27FC236}">
                <a16:creationId xmlns:a16="http://schemas.microsoft.com/office/drawing/2014/main" id="{E9EFAC5E-5048-9541-8CDA-867D8AD6A0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4534163" y="0"/>
            <a:ext cx="7657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0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rüngelb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Macintosh PowerPoint</Application>
  <PresentationFormat>Breitbild</PresentationFormat>
  <Paragraphs>83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Office</vt:lpstr>
      <vt:lpstr>Social Engineering</vt:lpstr>
      <vt:lpstr>Agenda</vt:lpstr>
      <vt:lpstr>Vorstellung</vt:lpstr>
      <vt:lpstr>Einleitung</vt:lpstr>
      <vt:lpstr>Techniken des Social Engineering</vt:lpstr>
      <vt:lpstr>Beispiele für erfolgreiche Social Engineering-Angriffe</vt:lpstr>
      <vt:lpstr>Auswirkungen von Social Engineering</vt:lpstr>
      <vt:lpstr>Wie man sich vor Social Engineering schützen kann</vt:lpstr>
      <vt:lpstr>Best Practices zur Vorbeugung von Social Engineering</vt:lpstr>
      <vt:lpstr>Was tun im Falle von Social Engineering</vt:lpstr>
      <vt:lpstr>Zusammenfassung und Ausblick</vt:lpstr>
      <vt:lpstr>DANKESCHÖN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Engineering</dc:title>
  <dc:creator>Dominik Heidegger</dc:creator>
  <cp:lastModifiedBy>Dominik Heidegger</cp:lastModifiedBy>
  <cp:revision>1</cp:revision>
  <dcterms:created xsi:type="dcterms:W3CDTF">2023-02-27T09:24:39Z</dcterms:created>
  <dcterms:modified xsi:type="dcterms:W3CDTF">2023-02-27T09:46:01Z</dcterms:modified>
</cp:coreProperties>
</file>